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6"/>
  </p:notesMasterIdLst>
  <p:sldIdLst>
    <p:sldId id="256" r:id="rId2"/>
    <p:sldId id="258" r:id="rId3"/>
    <p:sldId id="260" r:id="rId4"/>
    <p:sldId id="261" r:id="rId5"/>
    <p:sldId id="294" r:id="rId6"/>
    <p:sldId id="259" r:id="rId7"/>
    <p:sldId id="271" r:id="rId8"/>
    <p:sldId id="296" r:id="rId9"/>
    <p:sldId id="272" r:id="rId10"/>
    <p:sldId id="273" r:id="rId11"/>
    <p:sldId id="274" r:id="rId12"/>
    <p:sldId id="275" r:id="rId13"/>
    <p:sldId id="277" r:id="rId14"/>
    <p:sldId id="297" r:id="rId15"/>
    <p:sldId id="269" r:id="rId16"/>
    <p:sldId id="295" r:id="rId17"/>
    <p:sldId id="278" r:id="rId18"/>
    <p:sldId id="279" r:id="rId19"/>
    <p:sldId id="280" r:id="rId20"/>
    <p:sldId id="281" r:id="rId21"/>
    <p:sldId id="298" r:id="rId22"/>
    <p:sldId id="282" r:id="rId23"/>
    <p:sldId id="290" r:id="rId24"/>
    <p:sldId id="293" r:id="rId25"/>
  </p:sldIdLst>
  <p:sldSz cx="9144000" cy="5143500" type="screen16x9"/>
  <p:notesSz cx="6858000" cy="9144000"/>
  <p:embeddedFontLst>
    <p:embeddedFont>
      <p:font typeface="Asap" panose="020B0604020202020204" charset="0"/>
      <p:regular r:id="rId27"/>
      <p:bold r:id="rId28"/>
      <p:italic r:id="rId29"/>
      <p:boldItalic r:id="rId30"/>
    </p:embeddedFont>
    <p:embeddedFont>
      <p:font typeface="Quando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41385F-5712-4CD7-84D0-1591532A394E}">
  <a:tblStyle styleId="{2341385F-5712-4CD7-84D0-1591532A39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C3E1019-AC2D-437A-9CF1-9D6FF81F23C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594" y="1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1e4e0c073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1e4e0c073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989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" name="Google Shape;1507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" name="Google Shape;1507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9140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" name="Google Shape;1794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7353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3" name="Google Shape;1803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8" name="Google Shape;232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646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475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3289" y="3163800"/>
            <a:ext cx="9263106" cy="1414667"/>
            <a:chOff x="-63289" y="3163800"/>
            <a:chExt cx="9263106" cy="1414667"/>
          </a:xfrm>
        </p:grpSpPr>
        <p:sp>
          <p:nvSpPr>
            <p:cNvPr id="10" name="Google Shape;10;p2"/>
            <p:cNvSpPr/>
            <p:nvPr/>
          </p:nvSpPr>
          <p:spPr>
            <a:xfrm>
              <a:off x="606835" y="3163800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3289" y="3185116"/>
              <a:ext cx="9263106" cy="1372069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603100" y="842000"/>
            <a:ext cx="3937800" cy="14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603100" y="2253275"/>
            <a:ext cx="3937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-63500" y="4157550"/>
            <a:ext cx="9263406" cy="999653"/>
            <a:chOff x="-63500" y="4463498"/>
            <a:chExt cx="9263406" cy="1429914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-63379" y="4923731"/>
              <a:ext cx="9263285" cy="969682"/>
              <a:chOff x="-63379" y="4923731"/>
              <a:chExt cx="9263285" cy="969682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-63379" y="4923731"/>
                <a:ext cx="9263285" cy="969682"/>
              </a:xfrm>
              <a:custGeom>
                <a:avLst/>
                <a:gdLst/>
                <a:ahLst/>
                <a:cxnLst/>
                <a:rect l="l" t="t" r="r" b="b"/>
                <a:pathLst>
                  <a:path w="103738" h="10859" extrusionOk="0">
                    <a:moveTo>
                      <a:pt x="1" y="0"/>
                    </a:moveTo>
                    <a:lnTo>
                      <a:pt x="1" y="10858"/>
                    </a:lnTo>
                    <a:lnTo>
                      <a:pt x="103737" y="10858"/>
                    </a:lnTo>
                    <a:lnTo>
                      <a:pt x="1037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20932" y="5321109"/>
                <a:ext cx="843034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341010" y="5321109"/>
                <a:ext cx="84285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439822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659900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807736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602781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12680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7" y="727"/>
                    </a:lnTo>
                    <a:lnTo>
                      <a:pt x="94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346703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9" y="727"/>
                    </a:lnTo>
                    <a:lnTo>
                      <a:pt x="94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" name="Google Shape;25;p2"/>
            <p:cNvSpPr/>
            <p:nvPr/>
          </p:nvSpPr>
          <p:spPr>
            <a:xfrm>
              <a:off x="-63500" y="4463498"/>
              <a:ext cx="9263374" cy="460239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27" name="Google Shape;27;p2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6955290" y="10052"/>
            <a:ext cx="877866" cy="411188"/>
            <a:chOff x="6955290" y="10052"/>
            <a:chExt cx="877866" cy="411188"/>
          </a:xfrm>
        </p:grpSpPr>
        <p:sp>
          <p:nvSpPr>
            <p:cNvPr id="34" name="Google Shape;34;p2"/>
            <p:cNvSpPr/>
            <p:nvPr/>
          </p:nvSpPr>
          <p:spPr>
            <a:xfrm>
              <a:off x="7462449" y="100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182250" y="28014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955290" y="2036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44" name="Google Shape;344;p14"/>
          <p:cNvGrpSpPr/>
          <p:nvPr/>
        </p:nvGrpSpPr>
        <p:grpSpPr>
          <a:xfrm>
            <a:off x="-63300" y="-158909"/>
            <a:ext cx="10035996" cy="3074679"/>
            <a:chOff x="-63300" y="-158909"/>
            <a:chExt cx="10035996" cy="3074679"/>
          </a:xfrm>
        </p:grpSpPr>
        <p:sp>
          <p:nvSpPr>
            <p:cNvPr id="345" name="Google Shape;345;p14"/>
            <p:cNvSpPr/>
            <p:nvPr/>
          </p:nvSpPr>
          <p:spPr>
            <a:xfrm>
              <a:off x="327295" y="235723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7642984" y="-49322"/>
              <a:ext cx="1030494" cy="482560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-63300" y="2211133"/>
              <a:ext cx="578117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1267275" y="-158909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8752562" y="254626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14"/>
          <p:cNvGrpSpPr/>
          <p:nvPr/>
        </p:nvGrpSpPr>
        <p:grpSpPr>
          <a:xfrm>
            <a:off x="8752549" y="1771614"/>
            <a:ext cx="497501" cy="721626"/>
            <a:chOff x="8752549" y="1771614"/>
            <a:chExt cx="497501" cy="721626"/>
          </a:xfrm>
        </p:grpSpPr>
        <p:sp>
          <p:nvSpPr>
            <p:cNvPr id="351" name="Google Shape;351;p14"/>
            <p:cNvSpPr/>
            <p:nvPr/>
          </p:nvSpPr>
          <p:spPr>
            <a:xfrm>
              <a:off x="8752549" y="177161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8752550" y="23521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9023090" y="21438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14"/>
          <p:cNvGrpSpPr/>
          <p:nvPr/>
        </p:nvGrpSpPr>
        <p:grpSpPr>
          <a:xfrm>
            <a:off x="-354225" y="3564300"/>
            <a:ext cx="11200653" cy="1592731"/>
            <a:chOff x="-354225" y="3564300"/>
            <a:chExt cx="11200653" cy="1592731"/>
          </a:xfrm>
        </p:grpSpPr>
        <p:grpSp>
          <p:nvGrpSpPr>
            <p:cNvPr id="355" name="Google Shape;355;p14"/>
            <p:cNvGrpSpPr/>
            <p:nvPr/>
          </p:nvGrpSpPr>
          <p:grpSpPr>
            <a:xfrm>
              <a:off x="-354225" y="3564300"/>
              <a:ext cx="11200653" cy="1592731"/>
              <a:chOff x="-354225" y="3564300"/>
              <a:chExt cx="11200653" cy="1592731"/>
            </a:xfrm>
          </p:grpSpPr>
          <p:grpSp>
            <p:nvGrpSpPr>
              <p:cNvPr id="356" name="Google Shape;356;p14"/>
              <p:cNvGrpSpPr/>
              <p:nvPr/>
            </p:nvGrpSpPr>
            <p:grpSpPr>
              <a:xfrm>
                <a:off x="-354225" y="3564300"/>
                <a:ext cx="10085005" cy="1260811"/>
                <a:chOff x="-354225" y="3564300"/>
                <a:chExt cx="10085005" cy="1260811"/>
              </a:xfrm>
            </p:grpSpPr>
            <p:sp>
              <p:nvSpPr>
                <p:cNvPr id="357" name="Google Shape;357;p14"/>
                <p:cNvSpPr/>
                <p:nvPr/>
              </p:nvSpPr>
              <p:spPr>
                <a:xfrm>
                  <a:off x="-354225" y="3969525"/>
                  <a:ext cx="1133475" cy="69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39" h="27813" extrusionOk="0">
                      <a:moveTo>
                        <a:pt x="44958" y="23812"/>
                      </a:moveTo>
                      <a:lnTo>
                        <a:pt x="45339" y="27051"/>
                      </a:lnTo>
                      <a:lnTo>
                        <a:pt x="0" y="27813"/>
                      </a:lnTo>
                      <a:lnTo>
                        <a:pt x="7430" y="6477"/>
                      </a:lnTo>
                      <a:lnTo>
                        <a:pt x="20765" y="5524"/>
                      </a:lnTo>
                      <a:lnTo>
                        <a:pt x="21336" y="0"/>
                      </a:lnTo>
                      <a:lnTo>
                        <a:pt x="33719" y="190"/>
                      </a:lnTo>
                      <a:lnTo>
                        <a:pt x="33719" y="23241"/>
                      </a:lnTo>
                      <a:lnTo>
                        <a:pt x="36386" y="23241"/>
                      </a:lnTo>
                      <a:lnTo>
                        <a:pt x="36195" y="15621"/>
                      </a:lnTo>
                      <a:lnTo>
                        <a:pt x="44387" y="16383"/>
                      </a:lnTo>
                      <a:close/>
                    </a:path>
                  </a:pathLst>
                </a:custGeom>
                <a:solidFill>
                  <a:srgbClr val="91CB91">
                    <a:alpha val="40880"/>
                  </a:srgbClr>
                </a:solidFill>
                <a:ln>
                  <a:noFill/>
                </a:ln>
              </p:spPr>
            </p:sp>
            <p:sp>
              <p:nvSpPr>
                <p:cNvPr id="358" name="Google Shape;358;p14"/>
                <p:cNvSpPr/>
                <p:nvPr/>
              </p:nvSpPr>
              <p:spPr>
                <a:xfrm>
                  <a:off x="6585681" y="3564300"/>
                  <a:ext cx="3145100" cy="1260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87" h="34671" extrusionOk="0">
                      <a:moveTo>
                        <a:pt x="86487" y="26480"/>
                      </a:moveTo>
                      <a:lnTo>
                        <a:pt x="86487" y="33719"/>
                      </a:lnTo>
                      <a:lnTo>
                        <a:pt x="0" y="34671"/>
                      </a:lnTo>
                      <a:lnTo>
                        <a:pt x="6858" y="30861"/>
                      </a:lnTo>
                      <a:lnTo>
                        <a:pt x="49149" y="29909"/>
                      </a:lnTo>
                      <a:lnTo>
                        <a:pt x="51626" y="0"/>
                      </a:lnTo>
                      <a:lnTo>
                        <a:pt x="64389" y="0"/>
                      </a:lnTo>
                      <a:lnTo>
                        <a:pt x="64770" y="3239"/>
                      </a:lnTo>
                      <a:lnTo>
                        <a:pt x="74295" y="4001"/>
                      </a:lnTo>
                      <a:lnTo>
                        <a:pt x="73533" y="24575"/>
                      </a:lnTo>
                      <a:close/>
                    </a:path>
                  </a:pathLst>
                </a:custGeom>
                <a:solidFill>
                  <a:srgbClr val="91CB91">
                    <a:alpha val="40880"/>
                  </a:srgbClr>
                </a:solidFill>
                <a:ln>
                  <a:noFill/>
                </a:ln>
              </p:spPr>
            </p:sp>
          </p:grpSp>
          <p:grpSp>
            <p:nvGrpSpPr>
              <p:cNvPr id="359" name="Google Shape;359;p14"/>
              <p:cNvGrpSpPr/>
              <p:nvPr/>
            </p:nvGrpSpPr>
            <p:grpSpPr>
              <a:xfrm>
                <a:off x="-63500" y="3686783"/>
                <a:ext cx="10909928" cy="1470248"/>
                <a:chOff x="-63500" y="3686783"/>
                <a:chExt cx="10909928" cy="1470248"/>
              </a:xfrm>
            </p:grpSpPr>
            <p:grpSp>
              <p:nvGrpSpPr>
                <p:cNvPr id="360" name="Google Shape;360;p14"/>
                <p:cNvGrpSpPr/>
                <p:nvPr/>
              </p:nvGrpSpPr>
              <p:grpSpPr>
                <a:xfrm>
                  <a:off x="-63379" y="4714275"/>
                  <a:ext cx="9263285" cy="442757"/>
                  <a:chOff x="-63379" y="4923731"/>
                  <a:chExt cx="9263285" cy="969682"/>
                </a:xfrm>
              </p:grpSpPr>
              <p:sp>
                <p:nvSpPr>
                  <p:cNvPr id="361" name="Google Shape;361;p14"/>
                  <p:cNvSpPr/>
                  <p:nvPr/>
                </p:nvSpPr>
                <p:spPr>
                  <a:xfrm>
                    <a:off x="-63379" y="4923731"/>
                    <a:ext cx="9263285" cy="969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8" h="10859" extrusionOk="0">
                        <a:moveTo>
                          <a:pt x="1" y="0"/>
                        </a:moveTo>
                        <a:lnTo>
                          <a:pt x="1" y="10858"/>
                        </a:lnTo>
                        <a:lnTo>
                          <a:pt x="103737" y="10858"/>
                        </a:lnTo>
                        <a:lnTo>
                          <a:pt x="103737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14"/>
                  <p:cNvSpPr/>
                  <p:nvPr/>
                </p:nvSpPr>
                <p:spPr>
                  <a:xfrm>
                    <a:off x="120932" y="5321109"/>
                    <a:ext cx="843034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1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14"/>
                  <p:cNvSpPr/>
                  <p:nvPr/>
                </p:nvSpPr>
                <p:spPr>
                  <a:xfrm>
                    <a:off x="1341010" y="5321109"/>
                    <a:ext cx="84285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9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14"/>
                  <p:cNvSpPr/>
                  <p:nvPr/>
                </p:nvSpPr>
                <p:spPr>
                  <a:xfrm>
                    <a:off x="2439822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14"/>
                  <p:cNvSpPr/>
                  <p:nvPr/>
                </p:nvSpPr>
                <p:spPr>
                  <a:xfrm>
                    <a:off x="3659900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14"/>
                  <p:cNvSpPr/>
                  <p:nvPr/>
                </p:nvSpPr>
                <p:spPr>
                  <a:xfrm>
                    <a:off x="4807736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14"/>
                  <p:cNvSpPr/>
                  <p:nvPr/>
                </p:nvSpPr>
                <p:spPr>
                  <a:xfrm>
                    <a:off x="602781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14"/>
                  <p:cNvSpPr/>
                  <p:nvPr/>
                </p:nvSpPr>
                <p:spPr>
                  <a:xfrm>
                    <a:off x="712680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7" y="727"/>
                        </a:lnTo>
                        <a:lnTo>
                          <a:pt x="943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14"/>
                  <p:cNvSpPr/>
                  <p:nvPr/>
                </p:nvSpPr>
                <p:spPr>
                  <a:xfrm>
                    <a:off x="8346703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9" y="727"/>
                        </a:lnTo>
                        <a:lnTo>
                          <a:pt x="943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0" name="Google Shape;370;p14"/>
                <p:cNvGrpSpPr/>
                <p:nvPr/>
              </p:nvGrpSpPr>
              <p:grpSpPr>
                <a:xfrm>
                  <a:off x="-63500" y="3686783"/>
                  <a:ext cx="10909928" cy="1260836"/>
                  <a:chOff x="-63500" y="3686783"/>
                  <a:chExt cx="10909928" cy="1260836"/>
                </a:xfrm>
              </p:grpSpPr>
              <p:sp>
                <p:nvSpPr>
                  <p:cNvPr id="371" name="Google Shape;371;p14"/>
                  <p:cNvSpPr/>
                  <p:nvPr/>
                </p:nvSpPr>
                <p:spPr>
                  <a:xfrm>
                    <a:off x="7878825" y="3686783"/>
                    <a:ext cx="2967603" cy="12608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17" h="18234" extrusionOk="0">
                        <a:moveTo>
                          <a:pt x="23851" y="0"/>
                        </a:moveTo>
                        <a:cubicBezTo>
                          <a:pt x="23710" y="0"/>
                          <a:pt x="23562" y="11"/>
                          <a:pt x="23407" y="34"/>
                        </a:cubicBezTo>
                        <a:cubicBezTo>
                          <a:pt x="23237" y="60"/>
                          <a:pt x="23077" y="93"/>
                          <a:pt x="22933" y="139"/>
                        </a:cubicBezTo>
                        <a:cubicBezTo>
                          <a:pt x="21361" y="633"/>
                          <a:pt x="21271" y="2273"/>
                          <a:pt x="22006" y="3685"/>
                        </a:cubicBezTo>
                        <a:cubicBezTo>
                          <a:pt x="21720" y="3325"/>
                          <a:pt x="21398" y="3023"/>
                          <a:pt x="21048" y="2774"/>
                        </a:cubicBezTo>
                        <a:cubicBezTo>
                          <a:pt x="20349" y="2277"/>
                          <a:pt x="19544" y="2004"/>
                          <a:pt x="18718" y="1962"/>
                        </a:cubicBezTo>
                        <a:cubicBezTo>
                          <a:pt x="18611" y="1954"/>
                          <a:pt x="18505" y="1954"/>
                          <a:pt x="18396" y="1954"/>
                        </a:cubicBezTo>
                        <a:cubicBezTo>
                          <a:pt x="17554" y="1969"/>
                          <a:pt x="16699" y="2218"/>
                          <a:pt x="15921" y="2713"/>
                        </a:cubicBezTo>
                        <a:cubicBezTo>
                          <a:pt x="15843" y="2761"/>
                          <a:pt x="15773" y="2811"/>
                          <a:pt x="15702" y="2865"/>
                        </a:cubicBezTo>
                        <a:lnTo>
                          <a:pt x="15681" y="2879"/>
                        </a:lnTo>
                        <a:cubicBezTo>
                          <a:pt x="15678" y="2881"/>
                          <a:pt x="15676" y="2883"/>
                          <a:pt x="15674" y="2883"/>
                        </a:cubicBezTo>
                        <a:cubicBezTo>
                          <a:pt x="15657" y="2885"/>
                          <a:pt x="15641" y="2885"/>
                          <a:pt x="15626" y="2889"/>
                        </a:cubicBezTo>
                        <a:cubicBezTo>
                          <a:pt x="15455" y="2909"/>
                          <a:pt x="15296" y="2936"/>
                          <a:pt x="15151" y="2973"/>
                        </a:cubicBezTo>
                        <a:cubicBezTo>
                          <a:pt x="14821" y="3058"/>
                          <a:pt x="14557" y="3185"/>
                          <a:pt x="14351" y="3342"/>
                        </a:cubicBezTo>
                        <a:cubicBezTo>
                          <a:pt x="14308" y="3377"/>
                          <a:pt x="14266" y="3410"/>
                          <a:pt x="14227" y="3447"/>
                        </a:cubicBezTo>
                        <a:cubicBezTo>
                          <a:pt x="13778" y="3871"/>
                          <a:pt x="13687" y="4475"/>
                          <a:pt x="13866" y="5096"/>
                        </a:cubicBezTo>
                        <a:cubicBezTo>
                          <a:pt x="13888" y="5177"/>
                          <a:pt x="13916" y="5257"/>
                          <a:pt x="13945" y="5336"/>
                        </a:cubicBezTo>
                        <a:cubicBezTo>
                          <a:pt x="14017" y="5518"/>
                          <a:pt x="14111" y="5701"/>
                          <a:pt x="14225" y="5878"/>
                        </a:cubicBezTo>
                        <a:cubicBezTo>
                          <a:pt x="14054" y="5703"/>
                          <a:pt x="13872" y="5546"/>
                          <a:pt x="13682" y="5404"/>
                        </a:cubicBezTo>
                        <a:cubicBezTo>
                          <a:pt x="13590" y="5336"/>
                          <a:pt x="13497" y="5271"/>
                          <a:pt x="13400" y="5212"/>
                        </a:cubicBezTo>
                        <a:cubicBezTo>
                          <a:pt x="12908" y="4903"/>
                          <a:pt x="12359" y="4689"/>
                          <a:pt x="11784" y="4569"/>
                        </a:cubicBezTo>
                        <a:cubicBezTo>
                          <a:pt x="11684" y="4549"/>
                          <a:pt x="11585" y="4530"/>
                          <a:pt x="11483" y="4516"/>
                        </a:cubicBezTo>
                        <a:cubicBezTo>
                          <a:pt x="11332" y="4494"/>
                          <a:pt x="11177" y="4479"/>
                          <a:pt x="11023" y="4470"/>
                        </a:cubicBezTo>
                        <a:cubicBezTo>
                          <a:pt x="10921" y="4463"/>
                          <a:pt x="10820" y="4460"/>
                          <a:pt x="10717" y="4460"/>
                        </a:cubicBezTo>
                        <a:cubicBezTo>
                          <a:pt x="10688" y="4460"/>
                          <a:pt x="10658" y="4460"/>
                          <a:pt x="10628" y="4460"/>
                        </a:cubicBezTo>
                        <a:lnTo>
                          <a:pt x="10613" y="4460"/>
                        </a:lnTo>
                        <a:cubicBezTo>
                          <a:pt x="9769" y="4473"/>
                          <a:pt x="8914" y="4678"/>
                          <a:pt x="8138" y="5082"/>
                        </a:cubicBezTo>
                        <a:cubicBezTo>
                          <a:pt x="8063" y="5120"/>
                          <a:pt x="7991" y="5161"/>
                          <a:pt x="7919" y="5205"/>
                        </a:cubicBezTo>
                        <a:cubicBezTo>
                          <a:pt x="7914" y="5207"/>
                          <a:pt x="7906" y="5212"/>
                          <a:pt x="7899" y="5216"/>
                        </a:cubicBezTo>
                        <a:cubicBezTo>
                          <a:pt x="6642" y="5996"/>
                          <a:pt x="6332" y="7293"/>
                          <a:pt x="6799" y="8448"/>
                        </a:cubicBezTo>
                        <a:cubicBezTo>
                          <a:pt x="6882" y="8658"/>
                          <a:pt x="6989" y="8861"/>
                          <a:pt x="7123" y="9057"/>
                        </a:cubicBezTo>
                        <a:cubicBezTo>
                          <a:pt x="7182" y="9147"/>
                          <a:pt x="7250" y="9237"/>
                          <a:pt x="7320" y="9322"/>
                        </a:cubicBezTo>
                        <a:cubicBezTo>
                          <a:pt x="7286" y="9307"/>
                          <a:pt x="6719" y="9074"/>
                          <a:pt x="6178" y="9074"/>
                        </a:cubicBezTo>
                        <a:cubicBezTo>
                          <a:pt x="5833" y="9074"/>
                          <a:pt x="5500" y="9169"/>
                          <a:pt x="5321" y="9473"/>
                        </a:cubicBezTo>
                        <a:cubicBezTo>
                          <a:pt x="4858" y="10256"/>
                          <a:pt x="6154" y="10886"/>
                          <a:pt x="6200" y="10910"/>
                        </a:cubicBezTo>
                        <a:cubicBezTo>
                          <a:pt x="6038" y="10872"/>
                          <a:pt x="5874" y="10837"/>
                          <a:pt x="5711" y="10815"/>
                        </a:cubicBezTo>
                        <a:cubicBezTo>
                          <a:pt x="5408" y="10766"/>
                          <a:pt x="5103" y="10743"/>
                          <a:pt x="4799" y="10743"/>
                        </a:cubicBezTo>
                        <a:cubicBezTo>
                          <a:pt x="4537" y="10743"/>
                          <a:pt x="4277" y="10760"/>
                          <a:pt x="4020" y="10794"/>
                        </a:cubicBezTo>
                        <a:cubicBezTo>
                          <a:pt x="3631" y="10844"/>
                          <a:pt x="3248" y="10934"/>
                          <a:pt x="2886" y="11062"/>
                        </a:cubicBezTo>
                        <a:cubicBezTo>
                          <a:pt x="2518" y="11187"/>
                          <a:pt x="2168" y="11353"/>
                          <a:pt x="1851" y="11552"/>
                        </a:cubicBezTo>
                        <a:cubicBezTo>
                          <a:pt x="1788" y="11590"/>
                          <a:pt x="1725" y="11629"/>
                          <a:pt x="1666" y="11672"/>
                        </a:cubicBezTo>
                        <a:cubicBezTo>
                          <a:pt x="1445" y="11823"/>
                          <a:pt x="1242" y="11992"/>
                          <a:pt x="1060" y="12173"/>
                        </a:cubicBezTo>
                        <a:cubicBezTo>
                          <a:pt x="791" y="12440"/>
                          <a:pt x="564" y="12742"/>
                          <a:pt x="391" y="13076"/>
                        </a:cubicBezTo>
                        <a:cubicBezTo>
                          <a:pt x="290" y="13267"/>
                          <a:pt x="214" y="13459"/>
                          <a:pt x="157" y="13651"/>
                        </a:cubicBezTo>
                        <a:cubicBezTo>
                          <a:pt x="0" y="14176"/>
                          <a:pt x="2" y="14688"/>
                          <a:pt x="128" y="15182"/>
                        </a:cubicBezTo>
                        <a:lnTo>
                          <a:pt x="2040" y="15263"/>
                        </a:lnTo>
                        <a:lnTo>
                          <a:pt x="3810" y="15339"/>
                        </a:lnTo>
                        <a:lnTo>
                          <a:pt x="7355" y="15490"/>
                        </a:lnTo>
                        <a:lnTo>
                          <a:pt x="7821" y="15512"/>
                        </a:lnTo>
                        <a:lnTo>
                          <a:pt x="8255" y="15530"/>
                        </a:lnTo>
                        <a:lnTo>
                          <a:pt x="8811" y="15553"/>
                        </a:lnTo>
                        <a:lnTo>
                          <a:pt x="17474" y="15921"/>
                        </a:lnTo>
                        <a:lnTo>
                          <a:pt x="17474" y="15543"/>
                        </a:lnTo>
                        <a:lnTo>
                          <a:pt x="22201" y="15790"/>
                        </a:lnTo>
                        <a:lnTo>
                          <a:pt x="22367" y="15798"/>
                        </a:lnTo>
                        <a:lnTo>
                          <a:pt x="22680" y="15812"/>
                        </a:lnTo>
                        <a:lnTo>
                          <a:pt x="22929" y="15825"/>
                        </a:lnTo>
                        <a:lnTo>
                          <a:pt x="23510" y="15855"/>
                        </a:lnTo>
                        <a:lnTo>
                          <a:pt x="28537" y="16115"/>
                        </a:lnTo>
                        <a:lnTo>
                          <a:pt x="29099" y="16144"/>
                        </a:lnTo>
                        <a:lnTo>
                          <a:pt x="29536" y="16168"/>
                        </a:lnTo>
                        <a:lnTo>
                          <a:pt x="29917" y="16188"/>
                        </a:lnTo>
                        <a:cubicBezTo>
                          <a:pt x="29936" y="16225"/>
                          <a:pt x="29954" y="16260"/>
                          <a:pt x="29973" y="16297"/>
                        </a:cubicBezTo>
                        <a:cubicBezTo>
                          <a:pt x="29976" y="16297"/>
                          <a:pt x="29978" y="16295"/>
                          <a:pt x="29984" y="16292"/>
                        </a:cubicBezTo>
                        <a:cubicBezTo>
                          <a:pt x="30059" y="16264"/>
                          <a:pt x="30135" y="16234"/>
                          <a:pt x="30207" y="16203"/>
                        </a:cubicBezTo>
                        <a:lnTo>
                          <a:pt x="33563" y="16376"/>
                        </a:lnTo>
                        <a:lnTo>
                          <a:pt x="33717" y="16384"/>
                        </a:lnTo>
                        <a:lnTo>
                          <a:pt x="33994" y="16398"/>
                        </a:lnTo>
                        <a:lnTo>
                          <a:pt x="34038" y="16612"/>
                        </a:lnTo>
                        <a:lnTo>
                          <a:pt x="34125" y="17049"/>
                        </a:lnTo>
                        <a:lnTo>
                          <a:pt x="34132" y="17080"/>
                        </a:lnTo>
                        <a:lnTo>
                          <a:pt x="34231" y="17571"/>
                        </a:lnTo>
                        <a:lnTo>
                          <a:pt x="34243" y="17624"/>
                        </a:lnTo>
                        <a:lnTo>
                          <a:pt x="34243" y="17626"/>
                        </a:lnTo>
                        <a:lnTo>
                          <a:pt x="34307" y="17950"/>
                        </a:lnTo>
                        <a:lnTo>
                          <a:pt x="34349" y="18164"/>
                        </a:lnTo>
                        <a:lnTo>
                          <a:pt x="34355" y="18192"/>
                        </a:lnTo>
                        <a:cubicBezTo>
                          <a:pt x="34355" y="18192"/>
                          <a:pt x="34407" y="18195"/>
                          <a:pt x="34499" y="18199"/>
                        </a:cubicBezTo>
                        <a:lnTo>
                          <a:pt x="34506" y="18199"/>
                        </a:lnTo>
                        <a:cubicBezTo>
                          <a:pt x="34690" y="18210"/>
                          <a:pt x="35037" y="18225"/>
                          <a:pt x="35488" y="18232"/>
                        </a:cubicBezTo>
                        <a:lnTo>
                          <a:pt x="35494" y="18232"/>
                        </a:lnTo>
                        <a:cubicBezTo>
                          <a:pt x="35613" y="18233"/>
                          <a:pt x="35739" y="18234"/>
                          <a:pt x="35872" y="18234"/>
                        </a:cubicBezTo>
                        <a:cubicBezTo>
                          <a:pt x="36374" y="18234"/>
                          <a:pt x="36965" y="18223"/>
                          <a:pt x="37587" y="18182"/>
                        </a:cubicBezTo>
                        <a:lnTo>
                          <a:pt x="37593" y="18182"/>
                        </a:lnTo>
                        <a:cubicBezTo>
                          <a:pt x="37952" y="18160"/>
                          <a:pt x="38323" y="18127"/>
                          <a:pt x="38693" y="18081"/>
                        </a:cubicBezTo>
                        <a:cubicBezTo>
                          <a:pt x="38857" y="18061"/>
                          <a:pt x="39021" y="18040"/>
                          <a:pt x="39181" y="18015"/>
                        </a:cubicBezTo>
                        <a:cubicBezTo>
                          <a:pt x="39327" y="17993"/>
                          <a:pt x="39473" y="17969"/>
                          <a:pt x="39614" y="17943"/>
                        </a:cubicBezTo>
                        <a:lnTo>
                          <a:pt x="39616" y="17943"/>
                        </a:lnTo>
                        <a:cubicBezTo>
                          <a:pt x="39620" y="17943"/>
                          <a:pt x="39622" y="17943"/>
                          <a:pt x="39624" y="17941"/>
                        </a:cubicBezTo>
                        <a:cubicBezTo>
                          <a:pt x="39629" y="17941"/>
                          <a:pt x="39631" y="17941"/>
                          <a:pt x="39635" y="17939"/>
                        </a:cubicBezTo>
                        <a:cubicBezTo>
                          <a:pt x="39834" y="17902"/>
                          <a:pt x="40027" y="17860"/>
                          <a:pt x="40215" y="17814"/>
                        </a:cubicBezTo>
                        <a:cubicBezTo>
                          <a:pt x="40639" y="17712"/>
                          <a:pt x="41043" y="17587"/>
                          <a:pt x="41398" y="17427"/>
                        </a:cubicBezTo>
                        <a:lnTo>
                          <a:pt x="41459" y="17399"/>
                        </a:lnTo>
                        <a:cubicBezTo>
                          <a:pt x="41492" y="17386"/>
                          <a:pt x="41522" y="17370"/>
                          <a:pt x="41555" y="17357"/>
                        </a:cubicBezTo>
                        <a:lnTo>
                          <a:pt x="41557" y="17357"/>
                        </a:lnTo>
                        <a:cubicBezTo>
                          <a:pt x="41561" y="17353"/>
                          <a:pt x="41566" y="17351"/>
                          <a:pt x="41573" y="17349"/>
                        </a:cubicBezTo>
                        <a:lnTo>
                          <a:pt x="41642" y="17314"/>
                        </a:lnTo>
                        <a:lnTo>
                          <a:pt x="41712" y="17279"/>
                        </a:lnTo>
                        <a:cubicBezTo>
                          <a:pt x="41717" y="17276"/>
                          <a:pt x="41726" y="17270"/>
                          <a:pt x="41736" y="17266"/>
                        </a:cubicBezTo>
                        <a:cubicBezTo>
                          <a:pt x="41795" y="17237"/>
                          <a:pt x="41846" y="17204"/>
                          <a:pt x="41900" y="17172"/>
                        </a:cubicBezTo>
                        <a:cubicBezTo>
                          <a:pt x="41964" y="17132"/>
                          <a:pt x="42025" y="17093"/>
                          <a:pt x="42084" y="17053"/>
                        </a:cubicBezTo>
                        <a:lnTo>
                          <a:pt x="42091" y="17045"/>
                        </a:lnTo>
                        <a:cubicBezTo>
                          <a:pt x="42148" y="17003"/>
                          <a:pt x="42202" y="16962"/>
                          <a:pt x="42255" y="16918"/>
                        </a:cubicBezTo>
                        <a:cubicBezTo>
                          <a:pt x="42331" y="16855"/>
                          <a:pt x="42399" y="16787"/>
                          <a:pt x="42464" y="16717"/>
                        </a:cubicBezTo>
                        <a:cubicBezTo>
                          <a:pt x="42648" y="16518"/>
                          <a:pt x="42784" y="16290"/>
                          <a:pt x="42854" y="16032"/>
                        </a:cubicBezTo>
                        <a:cubicBezTo>
                          <a:pt x="42884" y="15925"/>
                          <a:pt x="42900" y="15814"/>
                          <a:pt x="42906" y="15700"/>
                        </a:cubicBezTo>
                        <a:cubicBezTo>
                          <a:pt x="42917" y="15588"/>
                          <a:pt x="42911" y="15475"/>
                          <a:pt x="42895" y="15359"/>
                        </a:cubicBezTo>
                        <a:cubicBezTo>
                          <a:pt x="42880" y="15236"/>
                          <a:pt x="42852" y="15103"/>
                          <a:pt x="42810" y="14965"/>
                        </a:cubicBezTo>
                        <a:cubicBezTo>
                          <a:pt x="42757" y="14784"/>
                          <a:pt x="42677" y="14592"/>
                          <a:pt x="42570" y="14390"/>
                        </a:cubicBezTo>
                        <a:cubicBezTo>
                          <a:pt x="42443" y="14143"/>
                          <a:pt x="42277" y="13881"/>
                          <a:pt x="42069" y="13601"/>
                        </a:cubicBezTo>
                        <a:cubicBezTo>
                          <a:pt x="41918" y="13402"/>
                          <a:pt x="41769" y="13214"/>
                          <a:pt x="41618" y="13043"/>
                        </a:cubicBezTo>
                        <a:cubicBezTo>
                          <a:pt x="41384" y="12772"/>
                          <a:pt x="41148" y="12536"/>
                          <a:pt x="40910" y="12326"/>
                        </a:cubicBezTo>
                        <a:cubicBezTo>
                          <a:pt x="40645" y="12090"/>
                          <a:pt x="40377" y="11893"/>
                          <a:pt x="40112" y="11727"/>
                        </a:cubicBezTo>
                        <a:cubicBezTo>
                          <a:pt x="39832" y="11550"/>
                          <a:pt x="39548" y="11408"/>
                          <a:pt x="39272" y="11297"/>
                        </a:cubicBezTo>
                        <a:cubicBezTo>
                          <a:pt x="39181" y="11264"/>
                          <a:pt x="39095" y="11231"/>
                          <a:pt x="39006" y="11203"/>
                        </a:cubicBezTo>
                        <a:cubicBezTo>
                          <a:pt x="38890" y="11165"/>
                          <a:pt x="38774" y="11132"/>
                          <a:pt x="38660" y="11104"/>
                        </a:cubicBezTo>
                        <a:cubicBezTo>
                          <a:pt x="38632" y="11098"/>
                          <a:pt x="38606" y="11091"/>
                          <a:pt x="38581" y="11086"/>
                        </a:cubicBezTo>
                        <a:cubicBezTo>
                          <a:pt x="38240" y="11010"/>
                          <a:pt x="37907" y="10977"/>
                          <a:pt x="37582" y="10977"/>
                        </a:cubicBezTo>
                        <a:cubicBezTo>
                          <a:pt x="37425" y="10977"/>
                          <a:pt x="37270" y="10984"/>
                          <a:pt x="37117" y="10999"/>
                        </a:cubicBezTo>
                        <a:cubicBezTo>
                          <a:pt x="37106" y="10831"/>
                          <a:pt x="37095" y="10667"/>
                          <a:pt x="37075" y="10509"/>
                        </a:cubicBezTo>
                        <a:cubicBezTo>
                          <a:pt x="37068" y="10459"/>
                          <a:pt x="37060" y="10409"/>
                          <a:pt x="37053" y="10363"/>
                        </a:cubicBezTo>
                        <a:cubicBezTo>
                          <a:pt x="37049" y="10343"/>
                          <a:pt x="37047" y="10321"/>
                          <a:pt x="37044" y="10300"/>
                        </a:cubicBezTo>
                        <a:cubicBezTo>
                          <a:pt x="37029" y="10201"/>
                          <a:pt x="37014" y="10107"/>
                          <a:pt x="36996" y="10013"/>
                        </a:cubicBezTo>
                        <a:cubicBezTo>
                          <a:pt x="36976" y="9904"/>
                          <a:pt x="36952" y="9799"/>
                          <a:pt x="36928" y="9694"/>
                        </a:cubicBezTo>
                        <a:cubicBezTo>
                          <a:pt x="36928" y="9692"/>
                          <a:pt x="36924" y="9689"/>
                          <a:pt x="36928" y="9685"/>
                        </a:cubicBezTo>
                        <a:cubicBezTo>
                          <a:pt x="36826" y="9278"/>
                          <a:pt x="36681" y="8902"/>
                          <a:pt x="36498" y="8557"/>
                        </a:cubicBezTo>
                        <a:cubicBezTo>
                          <a:pt x="36467" y="8494"/>
                          <a:pt x="36434" y="8437"/>
                          <a:pt x="36399" y="8377"/>
                        </a:cubicBezTo>
                        <a:cubicBezTo>
                          <a:pt x="36299" y="8209"/>
                          <a:pt x="36196" y="8049"/>
                          <a:pt x="36082" y="7896"/>
                        </a:cubicBezTo>
                        <a:cubicBezTo>
                          <a:pt x="36023" y="7818"/>
                          <a:pt x="35966" y="7744"/>
                          <a:pt x="35905" y="7673"/>
                        </a:cubicBezTo>
                        <a:cubicBezTo>
                          <a:pt x="35899" y="7665"/>
                          <a:pt x="35896" y="7662"/>
                          <a:pt x="35888" y="7654"/>
                        </a:cubicBezTo>
                        <a:cubicBezTo>
                          <a:pt x="35853" y="7612"/>
                          <a:pt x="35818" y="7573"/>
                          <a:pt x="35781" y="7533"/>
                        </a:cubicBezTo>
                        <a:cubicBezTo>
                          <a:pt x="35614" y="7348"/>
                          <a:pt x="35437" y="7177"/>
                          <a:pt x="35245" y="7017"/>
                        </a:cubicBezTo>
                        <a:cubicBezTo>
                          <a:pt x="35116" y="6908"/>
                          <a:pt x="34983" y="6805"/>
                          <a:pt x="34845" y="6707"/>
                        </a:cubicBezTo>
                        <a:cubicBezTo>
                          <a:pt x="34652" y="6571"/>
                          <a:pt x="34449" y="6447"/>
                          <a:pt x="34239" y="6331"/>
                        </a:cubicBezTo>
                        <a:cubicBezTo>
                          <a:pt x="33793" y="6090"/>
                          <a:pt x="33317" y="5896"/>
                          <a:pt x="32824" y="5750"/>
                        </a:cubicBezTo>
                        <a:cubicBezTo>
                          <a:pt x="32785" y="5738"/>
                          <a:pt x="32742" y="5728"/>
                          <a:pt x="32702" y="5717"/>
                        </a:cubicBezTo>
                        <a:lnTo>
                          <a:pt x="32700" y="5717"/>
                        </a:lnTo>
                        <a:cubicBezTo>
                          <a:pt x="32475" y="5655"/>
                          <a:pt x="32252" y="5603"/>
                          <a:pt x="32024" y="5562"/>
                        </a:cubicBezTo>
                        <a:cubicBezTo>
                          <a:pt x="31932" y="5544"/>
                          <a:pt x="31839" y="5527"/>
                          <a:pt x="31745" y="5515"/>
                        </a:cubicBezTo>
                        <a:cubicBezTo>
                          <a:pt x="31430" y="5465"/>
                          <a:pt x="31112" y="5433"/>
                          <a:pt x="30795" y="5419"/>
                        </a:cubicBezTo>
                        <a:cubicBezTo>
                          <a:pt x="30701" y="5415"/>
                          <a:pt x="30605" y="5413"/>
                          <a:pt x="30513" y="5413"/>
                        </a:cubicBezTo>
                        <a:cubicBezTo>
                          <a:pt x="30478" y="5412"/>
                          <a:pt x="30443" y="5412"/>
                          <a:pt x="30408" y="5412"/>
                        </a:cubicBezTo>
                        <a:cubicBezTo>
                          <a:pt x="30330" y="5412"/>
                          <a:pt x="30252" y="5414"/>
                          <a:pt x="30172" y="5415"/>
                        </a:cubicBezTo>
                        <a:cubicBezTo>
                          <a:pt x="30131" y="5415"/>
                          <a:pt x="30092" y="5417"/>
                          <a:pt x="30050" y="5419"/>
                        </a:cubicBezTo>
                        <a:cubicBezTo>
                          <a:pt x="30080" y="5391"/>
                          <a:pt x="30107" y="5367"/>
                          <a:pt x="30135" y="5336"/>
                        </a:cubicBezTo>
                        <a:cubicBezTo>
                          <a:pt x="30334" y="5146"/>
                          <a:pt x="30527" y="4929"/>
                          <a:pt x="30710" y="4695"/>
                        </a:cubicBezTo>
                        <a:cubicBezTo>
                          <a:pt x="30824" y="4543"/>
                          <a:pt x="30935" y="4387"/>
                          <a:pt x="31036" y="4226"/>
                        </a:cubicBezTo>
                        <a:cubicBezTo>
                          <a:pt x="31226" y="3926"/>
                          <a:pt x="31382" y="3611"/>
                          <a:pt x="31486" y="3296"/>
                        </a:cubicBezTo>
                        <a:cubicBezTo>
                          <a:pt x="31497" y="3263"/>
                          <a:pt x="31506" y="3231"/>
                          <a:pt x="31515" y="3198"/>
                        </a:cubicBezTo>
                        <a:cubicBezTo>
                          <a:pt x="31628" y="2820"/>
                          <a:pt x="31663" y="2448"/>
                          <a:pt x="31585" y="2100"/>
                        </a:cubicBezTo>
                        <a:cubicBezTo>
                          <a:pt x="31570" y="2037"/>
                          <a:pt x="31552" y="1976"/>
                          <a:pt x="31532" y="1915"/>
                        </a:cubicBezTo>
                        <a:cubicBezTo>
                          <a:pt x="31499" y="1823"/>
                          <a:pt x="31456" y="1731"/>
                          <a:pt x="31403" y="1646"/>
                        </a:cubicBezTo>
                        <a:cubicBezTo>
                          <a:pt x="31312" y="1492"/>
                          <a:pt x="31191" y="1344"/>
                          <a:pt x="31034" y="1212"/>
                        </a:cubicBezTo>
                        <a:lnTo>
                          <a:pt x="31032" y="1212"/>
                        </a:lnTo>
                        <a:cubicBezTo>
                          <a:pt x="30898" y="1095"/>
                          <a:pt x="30734" y="990"/>
                          <a:pt x="30546" y="895"/>
                        </a:cubicBezTo>
                        <a:cubicBezTo>
                          <a:pt x="30251" y="747"/>
                          <a:pt x="29956" y="681"/>
                          <a:pt x="29661" y="681"/>
                        </a:cubicBezTo>
                        <a:cubicBezTo>
                          <a:pt x="29499" y="681"/>
                          <a:pt x="29341" y="699"/>
                          <a:pt x="29182" y="734"/>
                        </a:cubicBezTo>
                        <a:cubicBezTo>
                          <a:pt x="29090" y="754"/>
                          <a:pt x="28998" y="780"/>
                          <a:pt x="28907" y="812"/>
                        </a:cubicBezTo>
                        <a:cubicBezTo>
                          <a:pt x="28858" y="830"/>
                          <a:pt x="28808" y="848"/>
                          <a:pt x="28758" y="871"/>
                        </a:cubicBezTo>
                        <a:cubicBezTo>
                          <a:pt x="27739" y="1287"/>
                          <a:pt x="26823" y="2321"/>
                          <a:pt x="26263" y="3187"/>
                        </a:cubicBezTo>
                        <a:cubicBezTo>
                          <a:pt x="26333" y="1630"/>
                          <a:pt x="25601" y="148"/>
                          <a:pt x="24077" y="10"/>
                        </a:cubicBezTo>
                        <a:cubicBezTo>
                          <a:pt x="24004" y="3"/>
                          <a:pt x="23929" y="0"/>
                          <a:pt x="238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14"/>
                  <p:cNvSpPr/>
                  <p:nvPr/>
                </p:nvSpPr>
                <p:spPr>
                  <a:xfrm>
                    <a:off x="-63500" y="4580332"/>
                    <a:ext cx="9263374" cy="2101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9" h="5154" extrusionOk="0">
                        <a:moveTo>
                          <a:pt x="80339" y="0"/>
                        </a:moveTo>
                        <a:cubicBezTo>
                          <a:pt x="69397" y="0"/>
                          <a:pt x="55260" y="1698"/>
                          <a:pt x="43777" y="1698"/>
                        </a:cubicBezTo>
                        <a:cubicBezTo>
                          <a:pt x="43306" y="1698"/>
                          <a:pt x="42839" y="1695"/>
                          <a:pt x="42377" y="1689"/>
                        </a:cubicBezTo>
                        <a:cubicBezTo>
                          <a:pt x="33262" y="1571"/>
                          <a:pt x="25137" y="473"/>
                          <a:pt x="19763" y="473"/>
                        </a:cubicBezTo>
                        <a:cubicBezTo>
                          <a:pt x="14822" y="473"/>
                          <a:pt x="0" y="1680"/>
                          <a:pt x="0" y="1680"/>
                        </a:cubicBezTo>
                        <a:lnTo>
                          <a:pt x="0" y="5154"/>
                        </a:lnTo>
                        <a:lnTo>
                          <a:pt x="103739" y="5154"/>
                        </a:lnTo>
                        <a:lnTo>
                          <a:pt x="103739" y="722"/>
                        </a:lnTo>
                        <a:cubicBezTo>
                          <a:pt x="103739" y="722"/>
                          <a:pt x="95368" y="244"/>
                          <a:pt x="81989" y="14"/>
                        </a:cubicBezTo>
                        <a:cubicBezTo>
                          <a:pt x="81448" y="5"/>
                          <a:pt x="80897" y="0"/>
                          <a:pt x="8033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373" name="Google Shape;373;p14"/>
            <p:cNvSpPr/>
            <p:nvPr/>
          </p:nvSpPr>
          <p:spPr>
            <a:xfrm>
              <a:off x="-14985" y="4517725"/>
              <a:ext cx="454991" cy="177156"/>
            </a:xfrm>
            <a:custGeom>
              <a:avLst/>
              <a:gdLst/>
              <a:ahLst/>
              <a:cxnLst/>
              <a:rect l="l" t="t" r="r" b="b"/>
              <a:pathLst>
                <a:path w="6580" h="2562" extrusionOk="0">
                  <a:moveTo>
                    <a:pt x="3152" y="0"/>
                  </a:moveTo>
                  <a:cubicBezTo>
                    <a:pt x="2863" y="0"/>
                    <a:pt x="2513" y="112"/>
                    <a:pt x="2109" y="376"/>
                  </a:cubicBezTo>
                  <a:cubicBezTo>
                    <a:pt x="968" y="1123"/>
                    <a:pt x="570" y="559"/>
                    <a:pt x="285" y="1161"/>
                  </a:cubicBezTo>
                  <a:cubicBezTo>
                    <a:pt x="1" y="1766"/>
                    <a:pt x="799" y="2310"/>
                    <a:pt x="799" y="2310"/>
                  </a:cubicBezTo>
                  <a:lnTo>
                    <a:pt x="5185" y="2562"/>
                  </a:lnTo>
                  <a:cubicBezTo>
                    <a:pt x="5185" y="2562"/>
                    <a:pt x="6580" y="1858"/>
                    <a:pt x="5953" y="962"/>
                  </a:cubicBezTo>
                  <a:cubicBezTo>
                    <a:pt x="5793" y="733"/>
                    <a:pt x="5602" y="656"/>
                    <a:pt x="5405" y="656"/>
                  </a:cubicBezTo>
                  <a:cubicBezTo>
                    <a:pt x="4997" y="656"/>
                    <a:pt x="4561" y="985"/>
                    <a:pt x="4296" y="985"/>
                  </a:cubicBezTo>
                  <a:cubicBezTo>
                    <a:pt x="4189" y="985"/>
                    <a:pt x="4110" y="931"/>
                    <a:pt x="4073" y="778"/>
                  </a:cubicBezTo>
                  <a:cubicBezTo>
                    <a:pt x="3966" y="328"/>
                    <a:pt x="3648" y="0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9"/>
          <p:cNvSpPr txBox="1">
            <a:spLocks noGrp="1"/>
          </p:cNvSpPr>
          <p:nvPr>
            <p:ph type="title"/>
          </p:nvPr>
        </p:nvSpPr>
        <p:spPr>
          <a:xfrm>
            <a:off x="720000" y="1565225"/>
            <a:ext cx="34329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9"/>
          <p:cNvSpPr txBox="1">
            <a:spLocks noGrp="1"/>
          </p:cNvSpPr>
          <p:nvPr>
            <p:ph type="subTitle" idx="1"/>
          </p:nvPr>
        </p:nvSpPr>
        <p:spPr>
          <a:xfrm>
            <a:off x="720000" y="2114625"/>
            <a:ext cx="343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95" name="Google Shape;495;p19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496" name="Google Shape;496;p19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9"/>
          <p:cNvGrpSpPr/>
          <p:nvPr/>
        </p:nvGrpSpPr>
        <p:grpSpPr>
          <a:xfrm>
            <a:off x="-4882950" y="2782800"/>
            <a:ext cx="17364564" cy="1414667"/>
            <a:chOff x="-4882950" y="2630400"/>
            <a:chExt cx="17364564" cy="1414667"/>
          </a:xfrm>
        </p:grpSpPr>
        <p:sp>
          <p:nvSpPr>
            <p:cNvPr id="503" name="Google Shape;503;p19"/>
            <p:cNvSpPr/>
            <p:nvPr/>
          </p:nvSpPr>
          <p:spPr>
            <a:xfrm>
              <a:off x="6493627" y="2630400"/>
              <a:ext cx="5987987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4882950" y="3000026"/>
              <a:ext cx="9263106" cy="1045036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19"/>
          <p:cNvGrpSpPr/>
          <p:nvPr/>
        </p:nvGrpSpPr>
        <p:grpSpPr>
          <a:xfrm>
            <a:off x="-63379" y="4479299"/>
            <a:ext cx="9263285" cy="677904"/>
            <a:chOff x="-63379" y="4923731"/>
            <a:chExt cx="9263285" cy="969682"/>
          </a:xfrm>
        </p:grpSpPr>
        <p:sp>
          <p:nvSpPr>
            <p:cNvPr id="506" name="Google Shape;506;p19"/>
            <p:cNvSpPr/>
            <p:nvPr/>
          </p:nvSpPr>
          <p:spPr>
            <a:xfrm>
              <a:off x="-63379" y="4923731"/>
              <a:ext cx="9263285" cy="969682"/>
            </a:xfrm>
            <a:custGeom>
              <a:avLst/>
              <a:gdLst/>
              <a:ahLst/>
              <a:cxnLst/>
              <a:rect l="l" t="t" r="r" b="b"/>
              <a:pathLst>
                <a:path w="103738" h="10859" extrusionOk="0">
                  <a:moveTo>
                    <a:pt x="1" y="0"/>
                  </a:moveTo>
                  <a:lnTo>
                    <a:pt x="1" y="10858"/>
                  </a:lnTo>
                  <a:lnTo>
                    <a:pt x="103737" y="10858"/>
                  </a:lnTo>
                  <a:lnTo>
                    <a:pt x="1037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120932" y="5321109"/>
              <a:ext cx="843034" cy="64919"/>
            </a:xfrm>
            <a:custGeom>
              <a:avLst/>
              <a:gdLst/>
              <a:ahLst/>
              <a:cxnLst/>
              <a:rect l="l" t="t" r="r" b="b"/>
              <a:pathLst>
                <a:path w="9441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341010" y="5321109"/>
              <a:ext cx="842856" cy="64919"/>
            </a:xfrm>
            <a:custGeom>
              <a:avLst/>
              <a:gdLst/>
              <a:ahLst/>
              <a:cxnLst/>
              <a:rect l="l" t="t" r="r" b="b"/>
              <a:pathLst>
                <a:path w="9439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2439822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3659900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4807736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602781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712680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7" y="727"/>
                  </a:lnTo>
                  <a:lnTo>
                    <a:pt x="9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8346703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9" y="727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19"/>
          <p:cNvGrpSpPr/>
          <p:nvPr/>
        </p:nvGrpSpPr>
        <p:grpSpPr>
          <a:xfrm>
            <a:off x="6999949" y="-196211"/>
            <a:ext cx="497501" cy="721626"/>
            <a:chOff x="8752549" y="1771614"/>
            <a:chExt cx="497501" cy="721626"/>
          </a:xfrm>
        </p:grpSpPr>
        <p:sp>
          <p:nvSpPr>
            <p:cNvPr id="516" name="Google Shape;516;p19"/>
            <p:cNvSpPr/>
            <p:nvPr/>
          </p:nvSpPr>
          <p:spPr>
            <a:xfrm>
              <a:off x="8752549" y="177161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8752550" y="23521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9023090" y="21438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19"/>
          <p:cNvGrpSpPr/>
          <p:nvPr/>
        </p:nvGrpSpPr>
        <p:grpSpPr>
          <a:xfrm>
            <a:off x="-63500" y="3082097"/>
            <a:ext cx="9263374" cy="1397197"/>
            <a:chOff x="-63500" y="3082097"/>
            <a:chExt cx="9263374" cy="1397197"/>
          </a:xfrm>
        </p:grpSpPr>
        <p:grpSp>
          <p:nvGrpSpPr>
            <p:cNvPr id="520" name="Google Shape;520;p19"/>
            <p:cNvGrpSpPr/>
            <p:nvPr/>
          </p:nvGrpSpPr>
          <p:grpSpPr>
            <a:xfrm>
              <a:off x="-63500" y="3082097"/>
              <a:ext cx="9263374" cy="1397197"/>
              <a:chOff x="-63500" y="3082097"/>
              <a:chExt cx="9263374" cy="1397197"/>
            </a:xfrm>
          </p:grpSpPr>
          <p:sp>
            <p:nvSpPr>
              <p:cNvPr id="521" name="Google Shape;521;p19"/>
              <p:cNvSpPr/>
              <p:nvPr/>
            </p:nvSpPr>
            <p:spPr>
              <a:xfrm>
                <a:off x="-63500" y="3873197"/>
                <a:ext cx="9263374" cy="606097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9"/>
              <p:cNvSpPr/>
              <p:nvPr/>
            </p:nvSpPr>
            <p:spPr>
              <a:xfrm>
                <a:off x="5118099" y="3082097"/>
                <a:ext cx="2505684" cy="1236421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9413" extrusionOk="0">
                    <a:moveTo>
                      <a:pt x="7352" y="0"/>
                    </a:moveTo>
                    <a:cubicBezTo>
                      <a:pt x="3689" y="0"/>
                      <a:pt x="3750" y="4136"/>
                      <a:pt x="3974" y="5115"/>
                    </a:cubicBezTo>
                    <a:cubicBezTo>
                      <a:pt x="3722" y="4296"/>
                      <a:pt x="3031" y="2450"/>
                      <a:pt x="1920" y="2450"/>
                    </a:cubicBezTo>
                    <a:cubicBezTo>
                      <a:pt x="1828" y="2450"/>
                      <a:pt x="1734" y="2462"/>
                      <a:pt x="1637" y="2489"/>
                    </a:cubicBezTo>
                    <a:cubicBezTo>
                      <a:pt x="80" y="2916"/>
                      <a:pt x="2287" y="5640"/>
                      <a:pt x="2444" y="5832"/>
                    </a:cubicBezTo>
                    <a:cubicBezTo>
                      <a:pt x="2364" y="5738"/>
                      <a:pt x="1776" y="5099"/>
                      <a:pt x="1036" y="5099"/>
                    </a:cubicBezTo>
                    <a:cubicBezTo>
                      <a:pt x="730" y="5099"/>
                      <a:pt x="398" y="5208"/>
                      <a:pt x="65" y="5509"/>
                    </a:cubicBezTo>
                    <a:cubicBezTo>
                      <a:pt x="43" y="5530"/>
                      <a:pt x="21" y="5550"/>
                      <a:pt x="0" y="5570"/>
                    </a:cubicBezTo>
                    <a:lnTo>
                      <a:pt x="0" y="6840"/>
                    </a:lnTo>
                    <a:cubicBezTo>
                      <a:pt x="358" y="7336"/>
                      <a:pt x="984" y="7747"/>
                      <a:pt x="1246" y="7907"/>
                    </a:cubicBezTo>
                    <a:cubicBezTo>
                      <a:pt x="1046" y="7797"/>
                      <a:pt x="616" y="7603"/>
                      <a:pt x="115" y="7603"/>
                    </a:cubicBezTo>
                    <a:cubicBezTo>
                      <a:pt x="77" y="7603"/>
                      <a:pt x="39" y="7604"/>
                      <a:pt x="0" y="7606"/>
                    </a:cubicBezTo>
                    <a:lnTo>
                      <a:pt x="0" y="9412"/>
                    </a:lnTo>
                    <a:lnTo>
                      <a:pt x="6788" y="8920"/>
                    </a:lnTo>
                    <a:lnTo>
                      <a:pt x="6935" y="8909"/>
                    </a:lnTo>
                    <a:lnTo>
                      <a:pt x="7189" y="8891"/>
                    </a:lnTo>
                    <a:lnTo>
                      <a:pt x="7446" y="8872"/>
                    </a:lnTo>
                    <a:lnTo>
                      <a:pt x="8043" y="8828"/>
                    </a:lnTo>
                    <a:lnTo>
                      <a:pt x="11590" y="8570"/>
                    </a:lnTo>
                    <a:lnTo>
                      <a:pt x="13216" y="8452"/>
                    </a:lnTo>
                    <a:lnTo>
                      <a:pt x="13814" y="8408"/>
                    </a:lnTo>
                    <a:lnTo>
                      <a:pt x="14284" y="8375"/>
                    </a:lnTo>
                    <a:lnTo>
                      <a:pt x="14638" y="8349"/>
                    </a:lnTo>
                    <a:lnTo>
                      <a:pt x="14638" y="8344"/>
                    </a:lnTo>
                    <a:cubicBezTo>
                      <a:pt x="14633" y="8312"/>
                      <a:pt x="14609" y="8104"/>
                      <a:pt x="14502" y="7879"/>
                    </a:cubicBezTo>
                    <a:cubicBezTo>
                      <a:pt x="14439" y="7748"/>
                      <a:pt x="14349" y="7606"/>
                      <a:pt x="14218" y="7492"/>
                    </a:cubicBezTo>
                    <a:cubicBezTo>
                      <a:pt x="14089" y="7382"/>
                      <a:pt x="13925" y="7291"/>
                      <a:pt x="13709" y="7254"/>
                    </a:cubicBezTo>
                    <a:cubicBezTo>
                      <a:pt x="13636" y="7241"/>
                      <a:pt x="13556" y="7234"/>
                      <a:pt x="13470" y="7234"/>
                    </a:cubicBezTo>
                    <a:cubicBezTo>
                      <a:pt x="13231" y="7234"/>
                      <a:pt x="12942" y="7289"/>
                      <a:pt x="12596" y="7422"/>
                    </a:cubicBezTo>
                    <a:cubicBezTo>
                      <a:pt x="12945" y="6847"/>
                      <a:pt x="13087" y="6175"/>
                      <a:pt x="12375" y="5697"/>
                    </a:cubicBezTo>
                    <a:cubicBezTo>
                      <a:pt x="11963" y="5421"/>
                      <a:pt x="11631" y="5322"/>
                      <a:pt x="11365" y="5322"/>
                    </a:cubicBezTo>
                    <a:cubicBezTo>
                      <a:pt x="10714" y="5322"/>
                      <a:pt x="10465" y="5923"/>
                      <a:pt x="10436" y="6003"/>
                    </a:cubicBezTo>
                    <a:cubicBezTo>
                      <a:pt x="10448" y="5957"/>
                      <a:pt x="10503" y="5740"/>
                      <a:pt x="10562" y="5410"/>
                    </a:cubicBezTo>
                    <a:cubicBezTo>
                      <a:pt x="10615" y="5117"/>
                      <a:pt x="10671" y="4737"/>
                      <a:pt x="10698" y="4313"/>
                    </a:cubicBezTo>
                    <a:cubicBezTo>
                      <a:pt x="10707" y="4182"/>
                      <a:pt x="10713" y="4048"/>
                      <a:pt x="10715" y="3912"/>
                    </a:cubicBezTo>
                    <a:cubicBezTo>
                      <a:pt x="10718" y="3606"/>
                      <a:pt x="10706" y="3283"/>
                      <a:pt x="10667" y="2966"/>
                    </a:cubicBezTo>
                    <a:cubicBezTo>
                      <a:pt x="10641" y="2773"/>
                      <a:pt x="10608" y="2581"/>
                      <a:pt x="10562" y="2395"/>
                    </a:cubicBezTo>
                    <a:cubicBezTo>
                      <a:pt x="10464" y="1986"/>
                      <a:pt x="10307" y="1590"/>
                      <a:pt x="10070" y="1245"/>
                    </a:cubicBezTo>
                    <a:cubicBezTo>
                      <a:pt x="9589" y="534"/>
                      <a:pt x="8771" y="23"/>
                      <a:pt x="7434" y="1"/>
                    </a:cubicBezTo>
                    <a:cubicBezTo>
                      <a:pt x="7407" y="1"/>
                      <a:pt x="7379" y="0"/>
                      <a:pt x="73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3" name="Google Shape;523;p19"/>
            <p:cNvSpPr/>
            <p:nvPr/>
          </p:nvSpPr>
          <p:spPr>
            <a:xfrm rot="-597038">
              <a:off x="5072655" y="3787972"/>
              <a:ext cx="243056" cy="2120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488175" y="1555775"/>
            <a:ext cx="3391200" cy="83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20"/>
          <p:cNvSpPr txBox="1">
            <a:spLocks noGrp="1"/>
          </p:cNvSpPr>
          <p:nvPr>
            <p:ph type="subTitle" idx="1"/>
          </p:nvPr>
        </p:nvSpPr>
        <p:spPr>
          <a:xfrm>
            <a:off x="4488350" y="2394150"/>
            <a:ext cx="33912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7" name="Google Shape;527;p20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528" name="Google Shape;528;p20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>
            <a:off x="-4882950" y="2782800"/>
            <a:ext cx="17364564" cy="1414667"/>
            <a:chOff x="-4882950" y="2630400"/>
            <a:chExt cx="17364564" cy="1414667"/>
          </a:xfrm>
        </p:grpSpPr>
        <p:sp>
          <p:nvSpPr>
            <p:cNvPr id="535" name="Google Shape;535;p20"/>
            <p:cNvSpPr/>
            <p:nvPr/>
          </p:nvSpPr>
          <p:spPr>
            <a:xfrm>
              <a:off x="6493627" y="2630400"/>
              <a:ext cx="5987987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-4882950" y="3000026"/>
              <a:ext cx="9263106" cy="1045036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20"/>
          <p:cNvGrpSpPr/>
          <p:nvPr/>
        </p:nvGrpSpPr>
        <p:grpSpPr>
          <a:xfrm>
            <a:off x="-63379" y="4479299"/>
            <a:ext cx="9263285" cy="677904"/>
            <a:chOff x="-63379" y="4923731"/>
            <a:chExt cx="9263285" cy="969682"/>
          </a:xfrm>
        </p:grpSpPr>
        <p:sp>
          <p:nvSpPr>
            <p:cNvPr id="538" name="Google Shape;538;p20"/>
            <p:cNvSpPr/>
            <p:nvPr/>
          </p:nvSpPr>
          <p:spPr>
            <a:xfrm>
              <a:off x="-63379" y="4923731"/>
              <a:ext cx="9263285" cy="969682"/>
            </a:xfrm>
            <a:custGeom>
              <a:avLst/>
              <a:gdLst/>
              <a:ahLst/>
              <a:cxnLst/>
              <a:rect l="l" t="t" r="r" b="b"/>
              <a:pathLst>
                <a:path w="103738" h="10859" extrusionOk="0">
                  <a:moveTo>
                    <a:pt x="1" y="0"/>
                  </a:moveTo>
                  <a:lnTo>
                    <a:pt x="1" y="10858"/>
                  </a:lnTo>
                  <a:lnTo>
                    <a:pt x="103737" y="10858"/>
                  </a:lnTo>
                  <a:lnTo>
                    <a:pt x="1037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120932" y="5321109"/>
              <a:ext cx="843034" cy="64919"/>
            </a:xfrm>
            <a:custGeom>
              <a:avLst/>
              <a:gdLst/>
              <a:ahLst/>
              <a:cxnLst/>
              <a:rect l="l" t="t" r="r" b="b"/>
              <a:pathLst>
                <a:path w="9441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1341010" y="5321109"/>
              <a:ext cx="842856" cy="64919"/>
            </a:xfrm>
            <a:custGeom>
              <a:avLst/>
              <a:gdLst/>
              <a:ahLst/>
              <a:cxnLst/>
              <a:rect l="l" t="t" r="r" b="b"/>
              <a:pathLst>
                <a:path w="9439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2439822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3659900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807736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02781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712680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7" y="727"/>
                  </a:lnTo>
                  <a:lnTo>
                    <a:pt x="9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8346703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9" y="727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0"/>
          <p:cNvGrpSpPr/>
          <p:nvPr/>
        </p:nvGrpSpPr>
        <p:grpSpPr>
          <a:xfrm>
            <a:off x="-63500" y="3147008"/>
            <a:ext cx="10605128" cy="1332286"/>
            <a:chOff x="-63500" y="3147008"/>
            <a:chExt cx="10605128" cy="1332286"/>
          </a:xfrm>
        </p:grpSpPr>
        <p:sp>
          <p:nvSpPr>
            <p:cNvPr id="548" name="Google Shape;548;p20"/>
            <p:cNvSpPr/>
            <p:nvPr/>
          </p:nvSpPr>
          <p:spPr>
            <a:xfrm>
              <a:off x="-63500" y="3873197"/>
              <a:ext cx="9263374" cy="606097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7574025" y="3147008"/>
              <a:ext cx="2967603" cy="1260836"/>
            </a:xfrm>
            <a:custGeom>
              <a:avLst/>
              <a:gdLst/>
              <a:ahLst/>
              <a:cxnLst/>
              <a:rect l="l" t="t" r="r" b="b"/>
              <a:pathLst>
                <a:path w="42917" h="18234" extrusionOk="0">
                  <a:moveTo>
                    <a:pt x="23851" y="0"/>
                  </a:moveTo>
                  <a:cubicBezTo>
                    <a:pt x="23710" y="0"/>
                    <a:pt x="23562" y="11"/>
                    <a:pt x="23407" y="34"/>
                  </a:cubicBezTo>
                  <a:cubicBezTo>
                    <a:pt x="23237" y="60"/>
                    <a:pt x="23077" y="93"/>
                    <a:pt x="22933" y="139"/>
                  </a:cubicBezTo>
                  <a:cubicBezTo>
                    <a:pt x="21361" y="633"/>
                    <a:pt x="21271" y="2273"/>
                    <a:pt x="22006" y="3685"/>
                  </a:cubicBezTo>
                  <a:cubicBezTo>
                    <a:pt x="21720" y="3325"/>
                    <a:pt x="21398" y="3023"/>
                    <a:pt x="21048" y="2774"/>
                  </a:cubicBezTo>
                  <a:cubicBezTo>
                    <a:pt x="20349" y="2277"/>
                    <a:pt x="19544" y="2004"/>
                    <a:pt x="18718" y="1962"/>
                  </a:cubicBezTo>
                  <a:cubicBezTo>
                    <a:pt x="18611" y="1954"/>
                    <a:pt x="18505" y="1954"/>
                    <a:pt x="18396" y="1954"/>
                  </a:cubicBezTo>
                  <a:cubicBezTo>
                    <a:pt x="17554" y="1969"/>
                    <a:pt x="16699" y="2218"/>
                    <a:pt x="15921" y="2713"/>
                  </a:cubicBezTo>
                  <a:cubicBezTo>
                    <a:pt x="15843" y="2761"/>
                    <a:pt x="15773" y="2811"/>
                    <a:pt x="15702" y="2865"/>
                  </a:cubicBezTo>
                  <a:lnTo>
                    <a:pt x="15681" y="2879"/>
                  </a:lnTo>
                  <a:cubicBezTo>
                    <a:pt x="15678" y="2881"/>
                    <a:pt x="15676" y="2883"/>
                    <a:pt x="15674" y="2883"/>
                  </a:cubicBezTo>
                  <a:cubicBezTo>
                    <a:pt x="15657" y="2885"/>
                    <a:pt x="15641" y="2885"/>
                    <a:pt x="15626" y="2889"/>
                  </a:cubicBezTo>
                  <a:cubicBezTo>
                    <a:pt x="15455" y="2909"/>
                    <a:pt x="15296" y="2936"/>
                    <a:pt x="15151" y="2973"/>
                  </a:cubicBezTo>
                  <a:cubicBezTo>
                    <a:pt x="14821" y="3058"/>
                    <a:pt x="14557" y="3185"/>
                    <a:pt x="14351" y="3342"/>
                  </a:cubicBezTo>
                  <a:cubicBezTo>
                    <a:pt x="14308" y="3377"/>
                    <a:pt x="14266" y="3410"/>
                    <a:pt x="14227" y="3447"/>
                  </a:cubicBezTo>
                  <a:cubicBezTo>
                    <a:pt x="13778" y="3871"/>
                    <a:pt x="13687" y="4475"/>
                    <a:pt x="13866" y="5096"/>
                  </a:cubicBezTo>
                  <a:cubicBezTo>
                    <a:pt x="13888" y="5177"/>
                    <a:pt x="13916" y="5257"/>
                    <a:pt x="13945" y="5336"/>
                  </a:cubicBezTo>
                  <a:cubicBezTo>
                    <a:pt x="14017" y="5518"/>
                    <a:pt x="14111" y="5701"/>
                    <a:pt x="14225" y="5878"/>
                  </a:cubicBezTo>
                  <a:cubicBezTo>
                    <a:pt x="14054" y="5703"/>
                    <a:pt x="13872" y="5546"/>
                    <a:pt x="13682" y="5404"/>
                  </a:cubicBezTo>
                  <a:cubicBezTo>
                    <a:pt x="13590" y="5336"/>
                    <a:pt x="13497" y="5271"/>
                    <a:pt x="13400" y="5212"/>
                  </a:cubicBezTo>
                  <a:cubicBezTo>
                    <a:pt x="12908" y="4903"/>
                    <a:pt x="12359" y="4689"/>
                    <a:pt x="11784" y="4569"/>
                  </a:cubicBezTo>
                  <a:cubicBezTo>
                    <a:pt x="11684" y="4549"/>
                    <a:pt x="11585" y="4530"/>
                    <a:pt x="11483" y="4516"/>
                  </a:cubicBezTo>
                  <a:cubicBezTo>
                    <a:pt x="11332" y="4494"/>
                    <a:pt x="11177" y="4479"/>
                    <a:pt x="11023" y="4470"/>
                  </a:cubicBezTo>
                  <a:cubicBezTo>
                    <a:pt x="10921" y="4463"/>
                    <a:pt x="10820" y="4460"/>
                    <a:pt x="10717" y="4460"/>
                  </a:cubicBezTo>
                  <a:cubicBezTo>
                    <a:pt x="10688" y="4460"/>
                    <a:pt x="10658" y="4460"/>
                    <a:pt x="10628" y="4460"/>
                  </a:cubicBezTo>
                  <a:lnTo>
                    <a:pt x="10613" y="4460"/>
                  </a:lnTo>
                  <a:cubicBezTo>
                    <a:pt x="9769" y="4473"/>
                    <a:pt x="8914" y="4678"/>
                    <a:pt x="8138" y="5082"/>
                  </a:cubicBezTo>
                  <a:cubicBezTo>
                    <a:pt x="8063" y="5120"/>
                    <a:pt x="7991" y="5161"/>
                    <a:pt x="7919" y="5205"/>
                  </a:cubicBezTo>
                  <a:cubicBezTo>
                    <a:pt x="7914" y="5207"/>
                    <a:pt x="7906" y="5212"/>
                    <a:pt x="7899" y="5216"/>
                  </a:cubicBezTo>
                  <a:cubicBezTo>
                    <a:pt x="6642" y="5996"/>
                    <a:pt x="6332" y="7293"/>
                    <a:pt x="6799" y="8448"/>
                  </a:cubicBezTo>
                  <a:cubicBezTo>
                    <a:pt x="6882" y="8658"/>
                    <a:pt x="6989" y="8861"/>
                    <a:pt x="7123" y="9057"/>
                  </a:cubicBezTo>
                  <a:cubicBezTo>
                    <a:pt x="7182" y="9147"/>
                    <a:pt x="7250" y="9237"/>
                    <a:pt x="7320" y="9322"/>
                  </a:cubicBezTo>
                  <a:cubicBezTo>
                    <a:pt x="7286" y="9307"/>
                    <a:pt x="6719" y="9074"/>
                    <a:pt x="6178" y="9074"/>
                  </a:cubicBezTo>
                  <a:cubicBezTo>
                    <a:pt x="5833" y="9074"/>
                    <a:pt x="5500" y="9169"/>
                    <a:pt x="5321" y="9473"/>
                  </a:cubicBezTo>
                  <a:cubicBezTo>
                    <a:pt x="4858" y="10256"/>
                    <a:pt x="6154" y="10886"/>
                    <a:pt x="6200" y="10910"/>
                  </a:cubicBezTo>
                  <a:cubicBezTo>
                    <a:pt x="6038" y="10872"/>
                    <a:pt x="5874" y="10837"/>
                    <a:pt x="5711" y="10815"/>
                  </a:cubicBezTo>
                  <a:cubicBezTo>
                    <a:pt x="5408" y="10766"/>
                    <a:pt x="5103" y="10743"/>
                    <a:pt x="4799" y="10743"/>
                  </a:cubicBezTo>
                  <a:cubicBezTo>
                    <a:pt x="4537" y="10743"/>
                    <a:pt x="4277" y="10760"/>
                    <a:pt x="4020" y="10794"/>
                  </a:cubicBezTo>
                  <a:cubicBezTo>
                    <a:pt x="3631" y="10844"/>
                    <a:pt x="3248" y="10934"/>
                    <a:pt x="2886" y="11062"/>
                  </a:cubicBezTo>
                  <a:cubicBezTo>
                    <a:pt x="2518" y="11187"/>
                    <a:pt x="2168" y="11353"/>
                    <a:pt x="1851" y="11552"/>
                  </a:cubicBezTo>
                  <a:cubicBezTo>
                    <a:pt x="1788" y="11590"/>
                    <a:pt x="1725" y="11629"/>
                    <a:pt x="1666" y="11672"/>
                  </a:cubicBezTo>
                  <a:cubicBezTo>
                    <a:pt x="1445" y="11823"/>
                    <a:pt x="1242" y="11992"/>
                    <a:pt x="1060" y="12173"/>
                  </a:cubicBezTo>
                  <a:cubicBezTo>
                    <a:pt x="791" y="12440"/>
                    <a:pt x="564" y="12742"/>
                    <a:pt x="391" y="13076"/>
                  </a:cubicBezTo>
                  <a:cubicBezTo>
                    <a:pt x="290" y="13267"/>
                    <a:pt x="214" y="13459"/>
                    <a:pt x="157" y="13651"/>
                  </a:cubicBezTo>
                  <a:cubicBezTo>
                    <a:pt x="0" y="14176"/>
                    <a:pt x="2" y="14688"/>
                    <a:pt x="128" y="15182"/>
                  </a:cubicBezTo>
                  <a:lnTo>
                    <a:pt x="2040" y="15263"/>
                  </a:lnTo>
                  <a:lnTo>
                    <a:pt x="3810" y="15339"/>
                  </a:lnTo>
                  <a:lnTo>
                    <a:pt x="7355" y="15490"/>
                  </a:lnTo>
                  <a:lnTo>
                    <a:pt x="7821" y="15512"/>
                  </a:lnTo>
                  <a:lnTo>
                    <a:pt x="8255" y="15530"/>
                  </a:lnTo>
                  <a:lnTo>
                    <a:pt x="8811" y="15553"/>
                  </a:lnTo>
                  <a:lnTo>
                    <a:pt x="17474" y="15921"/>
                  </a:lnTo>
                  <a:lnTo>
                    <a:pt x="17474" y="15543"/>
                  </a:lnTo>
                  <a:lnTo>
                    <a:pt x="22201" y="15790"/>
                  </a:lnTo>
                  <a:lnTo>
                    <a:pt x="22367" y="15798"/>
                  </a:lnTo>
                  <a:lnTo>
                    <a:pt x="22680" y="15812"/>
                  </a:lnTo>
                  <a:lnTo>
                    <a:pt x="22929" y="15825"/>
                  </a:lnTo>
                  <a:lnTo>
                    <a:pt x="23510" y="15855"/>
                  </a:lnTo>
                  <a:lnTo>
                    <a:pt x="28537" y="16115"/>
                  </a:lnTo>
                  <a:lnTo>
                    <a:pt x="29099" y="16144"/>
                  </a:lnTo>
                  <a:lnTo>
                    <a:pt x="29536" y="16168"/>
                  </a:lnTo>
                  <a:lnTo>
                    <a:pt x="29917" y="16188"/>
                  </a:lnTo>
                  <a:cubicBezTo>
                    <a:pt x="29936" y="16225"/>
                    <a:pt x="29954" y="16260"/>
                    <a:pt x="29973" y="16297"/>
                  </a:cubicBezTo>
                  <a:cubicBezTo>
                    <a:pt x="29976" y="16297"/>
                    <a:pt x="29978" y="16295"/>
                    <a:pt x="29984" y="16292"/>
                  </a:cubicBezTo>
                  <a:cubicBezTo>
                    <a:pt x="30059" y="16264"/>
                    <a:pt x="30135" y="16234"/>
                    <a:pt x="30207" y="16203"/>
                  </a:cubicBezTo>
                  <a:lnTo>
                    <a:pt x="33563" y="16376"/>
                  </a:lnTo>
                  <a:lnTo>
                    <a:pt x="33717" y="16384"/>
                  </a:lnTo>
                  <a:lnTo>
                    <a:pt x="33994" y="16398"/>
                  </a:lnTo>
                  <a:lnTo>
                    <a:pt x="34038" y="16612"/>
                  </a:lnTo>
                  <a:lnTo>
                    <a:pt x="34125" y="17049"/>
                  </a:lnTo>
                  <a:lnTo>
                    <a:pt x="34132" y="17080"/>
                  </a:lnTo>
                  <a:lnTo>
                    <a:pt x="34231" y="17571"/>
                  </a:lnTo>
                  <a:lnTo>
                    <a:pt x="34243" y="17624"/>
                  </a:lnTo>
                  <a:lnTo>
                    <a:pt x="34243" y="17626"/>
                  </a:lnTo>
                  <a:lnTo>
                    <a:pt x="34307" y="17950"/>
                  </a:lnTo>
                  <a:lnTo>
                    <a:pt x="34349" y="18164"/>
                  </a:lnTo>
                  <a:lnTo>
                    <a:pt x="34355" y="18192"/>
                  </a:lnTo>
                  <a:cubicBezTo>
                    <a:pt x="34355" y="18192"/>
                    <a:pt x="34407" y="18195"/>
                    <a:pt x="34499" y="18199"/>
                  </a:cubicBezTo>
                  <a:lnTo>
                    <a:pt x="34506" y="18199"/>
                  </a:lnTo>
                  <a:cubicBezTo>
                    <a:pt x="34690" y="18210"/>
                    <a:pt x="35037" y="18225"/>
                    <a:pt x="35488" y="18232"/>
                  </a:cubicBezTo>
                  <a:lnTo>
                    <a:pt x="35494" y="18232"/>
                  </a:lnTo>
                  <a:cubicBezTo>
                    <a:pt x="35613" y="18233"/>
                    <a:pt x="35739" y="18234"/>
                    <a:pt x="35872" y="18234"/>
                  </a:cubicBezTo>
                  <a:cubicBezTo>
                    <a:pt x="36374" y="18234"/>
                    <a:pt x="36965" y="18223"/>
                    <a:pt x="37587" y="18182"/>
                  </a:cubicBezTo>
                  <a:lnTo>
                    <a:pt x="37593" y="18182"/>
                  </a:lnTo>
                  <a:cubicBezTo>
                    <a:pt x="37952" y="18160"/>
                    <a:pt x="38323" y="18127"/>
                    <a:pt x="38693" y="18081"/>
                  </a:cubicBezTo>
                  <a:cubicBezTo>
                    <a:pt x="38857" y="18061"/>
                    <a:pt x="39021" y="18040"/>
                    <a:pt x="39181" y="18015"/>
                  </a:cubicBezTo>
                  <a:cubicBezTo>
                    <a:pt x="39327" y="17993"/>
                    <a:pt x="39473" y="17969"/>
                    <a:pt x="39614" y="17943"/>
                  </a:cubicBezTo>
                  <a:lnTo>
                    <a:pt x="39616" y="17943"/>
                  </a:lnTo>
                  <a:cubicBezTo>
                    <a:pt x="39620" y="17943"/>
                    <a:pt x="39622" y="17943"/>
                    <a:pt x="39624" y="17941"/>
                  </a:cubicBezTo>
                  <a:cubicBezTo>
                    <a:pt x="39629" y="17941"/>
                    <a:pt x="39631" y="17941"/>
                    <a:pt x="39635" y="17939"/>
                  </a:cubicBezTo>
                  <a:cubicBezTo>
                    <a:pt x="39834" y="17902"/>
                    <a:pt x="40027" y="17860"/>
                    <a:pt x="40215" y="17814"/>
                  </a:cubicBezTo>
                  <a:cubicBezTo>
                    <a:pt x="40639" y="17712"/>
                    <a:pt x="41043" y="17587"/>
                    <a:pt x="41398" y="17427"/>
                  </a:cubicBezTo>
                  <a:lnTo>
                    <a:pt x="41459" y="17399"/>
                  </a:lnTo>
                  <a:cubicBezTo>
                    <a:pt x="41492" y="17386"/>
                    <a:pt x="41522" y="17370"/>
                    <a:pt x="41555" y="17357"/>
                  </a:cubicBezTo>
                  <a:lnTo>
                    <a:pt x="41557" y="17357"/>
                  </a:lnTo>
                  <a:cubicBezTo>
                    <a:pt x="41561" y="17353"/>
                    <a:pt x="41566" y="17351"/>
                    <a:pt x="41573" y="17349"/>
                  </a:cubicBezTo>
                  <a:lnTo>
                    <a:pt x="41642" y="17314"/>
                  </a:lnTo>
                  <a:lnTo>
                    <a:pt x="41712" y="17279"/>
                  </a:lnTo>
                  <a:cubicBezTo>
                    <a:pt x="41717" y="17276"/>
                    <a:pt x="41726" y="17270"/>
                    <a:pt x="41736" y="17266"/>
                  </a:cubicBezTo>
                  <a:cubicBezTo>
                    <a:pt x="41795" y="17237"/>
                    <a:pt x="41846" y="17204"/>
                    <a:pt x="41900" y="17172"/>
                  </a:cubicBezTo>
                  <a:cubicBezTo>
                    <a:pt x="41964" y="17132"/>
                    <a:pt x="42025" y="17093"/>
                    <a:pt x="42084" y="17053"/>
                  </a:cubicBezTo>
                  <a:lnTo>
                    <a:pt x="42091" y="17045"/>
                  </a:lnTo>
                  <a:cubicBezTo>
                    <a:pt x="42148" y="17003"/>
                    <a:pt x="42202" y="16962"/>
                    <a:pt x="42255" y="16918"/>
                  </a:cubicBezTo>
                  <a:cubicBezTo>
                    <a:pt x="42331" y="16855"/>
                    <a:pt x="42399" y="16787"/>
                    <a:pt x="42464" y="16717"/>
                  </a:cubicBezTo>
                  <a:cubicBezTo>
                    <a:pt x="42648" y="16518"/>
                    <a:pt x="42784" y="16290"/>
                    <a:pt x="42854" y="16032"/>
                  </a:cubicBezTo>
                  <a:cubicBezTo>
                    <a:pt x="42884" y="15925"/>
                    <a:pt x="42900" y="15814"/>
                    <a:pt x="42906" y="15700"/>
                  </a:cubicBezTo>
                  <a:cubicBezTo>
                    <a:pt x="42917" y="15588"/>
                    <a:pt x="42911" y="15475"/>
                    <a:pt x="42895" y="15359"/>
                  </a:cubicBezTo>
                  <a:cubicBezTo>
                    <a:pt x="42880" y="15236"/>
                    <a:pt x="42852" y="15103"/>
                    <a:pt x="42810" y="14965"/>
                  </a:cubicBezTo>
                  <a:cubicBezTo>
                    <a:pt x="42757" y="14784"/>
                    <a:pt x="42677" y="14592"/>
                    <a:pt x="42570" y="14390"/>
                  </a:cubicBezTo>
                  <a:cubicBezTo>
                    <a:pt x="42443" y="14143"/>
                    <a:pt x="42277" y="13881"/>
                    <a:pt x="42069" y="13601"/>
                  </a:cubicBezTo>
                  <a:cubicBezTo>
                    <a:pt x="41918" y="13402"/>
                    <a:pt x="41769" y="13214"/>
                    <a:pt x="41618" y="13043"/>
                  </a:cubicBezTo>
                  <a:cubicBezTo>
                    <a:pt x="41384" y="12772"/>
                    <a:pt x="41148" y="12536"/>
                    <a:pt x="40910" y="12326"/>
                  </a:cubicBezTo>
                  <a:cubicBezTo>
                    <a:pt x="40645" y="12090"/>
                    <a:pt x="40377" y="11893"/>
                    <a:pt x="40112" y="11727"/>
                  </a:cubicBezTo>
                  <a:cubicBezTo>
                    <a:pt x="39832" y="11550"/>
                    <a:pt x="39548" y="11408"/>
                    <a:pt x="39272" y="11297"/>
                  </a:cubicBezTo>
                  <a:cubicBezTo>
                    <a:pt x="39181" y="11264"/>
                    <a:pt x="39095" y="11231"/>
                    <a:pt x="39006" y="11203"/>
                  </a:cubicBezTo>
                  <a:cubicBezTo>
                    <a:pt x="38890" y="11165"/>
                    <a:pt x="38774" y="11132"/>
                    <a:pt x="38660" y="11104"/>
                  </a:cubicBezTo>
                  <a:cubicBezTo>
                    <a:pt x="38632" y="11098"/>
                    <a:pt x="38606" y="11091"/>
                    <a:pt x="38581" y="11086"/>
                  </a:cubicBezTo>
                  <a:cubicBezTo>
                    <a:pt x="38240" y="11010"/>
                    <a:pt x="37907" y="10977"/>
                    <a:pt x="37582" y="10977"/>
                  </a:cubicBezTo>
                  <a:cubicBezTo>
                    <a:pt x="37425" y="10977"/>
                    <a:pt x="37270" y="10984"/>
                    <a:pt x="37117" y="10999"/>
                  </a:cubicBezTo>
                  <a:cubicBezTo>
                    <a:pt x="37106" y="10831"/>
                    <a:pt x="37095" y="10667"/>
                    <a:pt x="37075" y="10509"/>
                  </a:cubicBezTo>
                  <a:cubicBezTo>
                    <a:pt x="37068" y="10459"/>
                    <a:pt x="37060" y="10409"/>
                    <a:pt x="37053" y="10363"/>
                  </a:cubicBezTo>
                  <a:cubicBezTo>
                    <a:pt x="37049" y="10343"/>
                    <a:pt x="37047" y="10321"/>
                    <a:pt x="37044" y="10300"/>
                  </a:cubicBezTo>
                  <a:cubicBezTo>
                    <a:pt x="37029" y="10201"/>
                    <a:pt x="37014" y="10107"/>
                    <a:pt x="36996" y="10013"/>
                  </a:cubicBezTo>
                  <a:cubicBezTo>
                    <a:pt x="36976" y="9904"/>
                    <a:pt x="36952" y="9799"/>
                    <a:pt x="36928" y="9694"/>
                  </a:cubicBezTo>
                  <a:cubicBezTo>
                    <a:pt x="36928" y="9692"/>
                    <a:pt x="36924" y="9689"/>
                    <a:pt x="36928" y="9685"/>
                  </a:cubicBezTo>
                  <a:cubicBezTo>
                    <a:pt x="36826" y="9278"/>
                    <a:pt x="36681" y="8902"/>
                    <a:pt x="36498" y="8557"/>
                  </a:cubicBezTo>
                  <a:cubicBezTo>
                    <a:pt x="36467" y="8494"/>
                    <a:pt x="36434" y="8437"/>
                    <a:pt x="36399" y="8377"/>
                  </a:cubicBezTo>
                  <a:cubicBezTo>
                    <a:pt x="36299" y="8209"/>
                    <a:pt x="36196" y="8049"/>
                    <a:pt x="36082" y="7896"/>
                  </a:cubicBezTo>
                  <a:cubicBezTo>
                    <a:pt x="36023" y="7818"/>
                    <a:pt x="35966" y="7744"/>
                    <a:pt x="35905" y="7673"/>
                  </a:cubicBezTo>
                  <a:cubicBezTo>
                    <a:pt x="35899" y="7665"/>
                    <a:pt x="35896" y="7662"/>
                    <a:pt x="35888" y="7654"/>
                  </a:cubicBezTo>
                  <a:cubicBezTo>
                    <a:pt x="35853" y="7612"/>
                    <a:pt x="35818" y="7573"/>
                    <a:pt x="35781" y="7533"/>
                  </a:cubicBezTo>
                  <a:cubicBezTo>
                    <a:pt x="35614" y="7348"/>
                    <a:pt x="35437" y="7177"/>
                    <a:pt x="35245" y="7017"/>
                  </a:cubicBezTo>
                  <a:cubicBezTo>
                    <a:pt x="35116" y="6908"/>
                    <a:pt x="34983" y="6805"/>
                    <a:pt x="34845" y="6707"/>
                  </a:cubicBezTo>
                  <a:cubicBezTo>
                    <a:pt x="34652" y="6571"/>
                    <a:pt x="34449" y="6447"/>
                    <a:pt x="34239" y="6331"/>
                  </a:cubicBezTo>
                  <a:cubicBezTo>
                    <a:pt x="33793" y="6090"/>
                    <a:pt x="33317" y="5896"/>
                    <a:pt x="32824" y="5750"/>
                  </a:cubicBezTo>
                  <a:cubicBezTo>
                    <a:pt x="32785" y="5738"/>
                    <a:pt x="32742" y="5728"/>
                    <a:pt x="32702" y="5717"/>
                  </a:cubicBezTo>
                  <a:lnTo>
                    <a:pt x="32700" y="5717"/>
                  </a:lnTo>
                  <a:cubicBezTo>
                    <a:pt x="32475" y="5655"/>
                    <a:pt x="32252" y="5603"/>
                    <a:pt x="32024" y="5562"/>
                  </a:cubicBezTo>
                  <a:cubicBezTo>
                    <a:pt x="31932" y="5544"/>
                    <a:pt x="31839" y="5527"/>
                    <a:pt x="31745" y="5515"/>
                  </a:cubicBezTo>
                  <a:cubicBezTo>
                    <a:pt x="31430" y="5465"/>
                    <a:pt x="31112" y="5433"/>
                    <a:pt x="30795" y="5419"/>
                  </a:cubicBezTo>
                  <a:cubicBezTo>
                    <a:pt x="30701" y="5415"/>
                    <a:pt x="30605" y="5413"/>
                    <a:pt x="30513" y="5413"/>
                  </a:cubicBezTo>
                  <a:cubicBezTo>
                    <a:pt x="30478" y="5412"/>
                    <a:pt x="30443" y="5412"/>
                    <a:pt x="30408" y="5412"/>
                  </a:cubicBezTo>
                  <a:cubicBezTo>
                    <a:pt x="30330" y="5412"/>
                    <a:pt x="30252" y="5414"/>
                    <a:pt x="30172" y="5415"/>
                  </a:cubicBezTo>
                  <a:cubicBezTo>
                    <a:pt x="30131" y="5415"/>
                    <a:pt x="30092" y="5417"/>
                    <a:pt x="30050" y="5419"/>
                  </a:cubicBezTo>
                  <a:cubicBezTo>
                    <a:pt x="30080" y="5391"/>
                    <a:pt x="30107" y="5367"/>
                    <a:pt x="30135" y="5336"/>
                  </a:cubicBezTo>
                  <a:cubicBezTo>
                    <a:pt x="30334" y="5146"/>
                    <a:pt x="30527" y="4929"/>
                    <a:pt x="30710" y="4695"/>
                  </a:cubicBezTo>
                  <a:cubicBezTo>
                    <a:pt x="30824" y="4543"/>
                    <a:pt x="30935" y="4387"/>
                    <a:pt x="31036" y="4226"/>
                  </a:cubicBezTo>
                  <a:cubicBezTo>
                    <a:pt x="31226" y="3926"/>
                    <a:pt x="31382" y="3611"/>
                    <a:pt x="31486" y="3296"/>
                  </a:cubicBezTo>
                  <a:cubicBezTo>
                    <a:pt x="31497" y="3263"/>
                    <a:pt x="31506" y="3231"/>
                    <a:pt x="31515" y="3198"/>
                  </a:cubicBezTo>
                  <a:cubicBezTo>
                    <a:pt x="31628" y="2820"/>
                    <a:pt x="31663" y="2448"/>
                    <a:pt x="31585" y="2100"/>
                  </a:cubicBezTo>
                  <a:cubicBezTo>
                    <a:pt x="31570" y="2037"/>
                    <a:pt x="31552" y="1976"/>
                    <a:pt x="31532" y="1915"/>
                  </a:cubicBezTo>
                  <a:cubicBezTo>
                    <a:pt x="31499" y="1823"/>
                    <a:pt x="31456" y="1731"/>
                    <a:pt x="31403" y="1646"/>
                  </a:cubicBezTo>
                  <a:cubicBezTo>
                    <a:pt x="31312" y="1492"/>
                    <a:pt x="31191" y="1344"/>
                    <a:pt x="31034" y="1212"/>
                  </a:cubicBezTo>
                  <a:lnTo>
                    <a:pt x="31032" y="1212"/>
                  </a:lnTo>
                  <a:cubicBezTo>
                    <a:pt x="30898" y="1095"/>
                    <a:pt x="30734" y="990"/>
                    <a:pt x="30546" y="895"/>
                  </a:cubicBezTo>
                  <a:cubicBezTo>
                    <a:pt x="30251" y="747"/>
                    <a:pt x="29956" y="681"/>
                    <a:pt x="29661" y="681"/>
                  </a:cubicBezTo>
                  <a:cubicBezTo>
                    <a:pt x="29499" y="681"/>
                    <a:pt x="29341" y="699"/>
                    <a:pt x="29182" y="734"/>
                  </a:cubicBezTo>
                  <a:cubicBezTo>
                    <a:pt x="29090" y="754"/>
                    <a:pt x="28998" y="780"/>
                    <a:pt x="28907" y="812"/>
                  </a:cubicBezTo>
                  <a:cubicBezTo>
                    <a:pt x="28858" y="830"/>
                    <a:pt x="28808" y="848"/>
                    <a:pt x="28758" y="871"/>
                  </a:cubicBezTo>
                  <a:cubicBezTo>
                    <a:pt x="27739" y="1287"/>
                    <a:pt x="26823" y="2321"/>
                    <a:pt x="26263" y="3187"/>
                  </a:cubicBezTo>
                  <a:cubicBezTo>
                    <a:pt x="26333" y="1630"/>
                    <a:pt x="25601" y="148"/>
                    <a:pt x="24077" y="10"/>
                  </a:cubicBezTo>
                  <a:cubicBezTo>
                    <a:pt x="24004" y="3"/>
                    <a:pt x="23929" y="0"/>
                    <a:pt x="23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20"/>
          <p:cNvGrpSpPr/>
          <p:nvPr/>
        </p:nvGrpSpPr>
        <p:grpSpPr>
          <a:xfrm>
            <a:off x="8752549" y="1771614"/>
            <a:ext cx="497501" cy="721626"/>
            <a:chOff x="8752549" y="1771614"/>
            <a:chExt cx="497501" cy="721626"/>
          </a:xfrm>
        </p:grpSpPr>
        <p:sp>
          <p:nvSpPr>
            <p:cNvPr id="551" name="Google Shape;551;p20"/>
            <p:cNvSpPr/>
            <p:nvPr/>
          </p:nvSpPr>
          <p:spPr>
            <a:xfrm>
              <a:off x="8752549" y="177161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752550" y="23521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9023090" y="21438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23"/>
          <p:cNvGrpSpPr/>
          <p:nvPr/>
        </p:nvGrpSpPr>
        <p:grpSpPr>
          <a:xfrm>
            <a:off x="-354225" y="3564300"/>
            <a:ext cx="10085005" cy="1260811"/>
            <a:chOff x="-354225" y="3564300"/>
            <a:chExt cx="10085005" cy="1260811"/>
          </a:xfrm>
        </p:grpSpPr>
        <p:sp>
          <p:nvSpPr>
            <p:cNvPr id="638" name="Google Shape;638;p23"/>
            <p:cNvSpPr/>
            <p:nvPr/>
          </p:nvSpPr>
          <p:spPr>
            <a:xfrm>
              <a:off x="-354225" y="3969525"/>
              <a:ext cx="1133475" cy="695325"/>
            </a:xfrm>
            <a:custGeom>
              <a:avLst/>
              <a:gdLst/>
              <a:ahLst/>
              <a:cxnLst/>
              <a:rect l="l" t="t" r="r" b="b"/>
              <a:pathLst>
                <a:path w="45339" h="27813" extrusionOk="0">
                  <a:moveTo>
                    <a:pt x="44958" y="23812"/>
                  </a:moveTo>
                  <a:lnTo>
                    <a:pt x="45339" y="27051"/>
                  </a:lnTo>
                  <a:lnTo>
                    <a:pt x="0" y="27813"/>
                  </a:lnTo>
                  <a:lnTo>
                    <a:pt x="7430" y="6477"/>
                  </a:lnTo>
                  <a:lnTo>
                    <a:pt x="20765" y="5524"/>
                  </a:lnTo>
                  <a:lnTo>
                    <a:pt x="21336" y="0"/>
                  </a:lnTo>
                  <a:lnTo>
                    <a:pt x="33719" y="190"/>
                  </a:lnTo>
                  <a:lnTo>
                    <a:pt x="33719" y="23241"/>
                  </a:lnTo>
                  <a:lnTo>
                    <a:pt x="36386" y="23241"/>
                  </a:lnTo>
                  <a:lnTo>
                    <a:pt x="36195" y="15621"/>
                  </a:lnTo>
                  <a:lnTo>
                    <a:pt x="44387" y="16383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  <p:sp>
          <p:nvSpPr>
            <p:cNvPr id="639" name="Google Shape;639;p23"/>
            <p:cNvSpPr/>
            <p:nvPr/>
          </p:nvSpPr>
          <p:spPr>
            <a:xfrm>
              <a:off x="6585681" y="3564300"/>
              <a:ext cx="3145100" cy="1260811"/>
            </a:xfrm>
            <a:custGeom>
              <a:avLst/>
              <a:gdLst/>
              <a:ahLst/>
              <a:cxnLst/>
              <a:rect l="l" t="t" r="r" b="b"/>
              <a:pathLst>
                <a:path w="86487" h="34671" extrusionOk="0">
                  <a:moveTo>
                    <a:pt x="86487" y="26480"/>
                  </a:moveTo>
                  <a:lnTo>
                    <a:pt x="86487" y="33719"/>
                  </a:lnTo>
                  <a:lnTo>
                    <a:pt x="0" y="34671"/>
                  </a:lnTo>
                  <a:lnTo>
                    <a:pt x="6858" y="30861"/>
                  </a:lnTo>
                  <a:lnTo>
                    <a:pt x="49149" y="29909"/>
                  </a:lnTo>
                  <a:lnTo>
                    <a:pt x="51626" y="0"/>
                  </a:lnTo>
                  <a:lnTo>
                    <a:pt x="64389" y="0"/>
                  </a:lnTo>
                  <a:lnTo>
                    <a:pt x="64770" y="3239"/>
                  </a:lnTo>
                  <a:lnTo>
                    <a:pt x="74295" y="4001"/>
                  </a:lnTo>
                  <a:lnTo>
                    <a:pt x="73533" y="24575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</p:grpSp>
      <p:sp>
        <p:nvSpPr>
          <p:cNvPr id="640" name="Google Shape;64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23"/>
          <p:cNvSpPr txBox="1">
            <a:spLocks noGrp="1"/>
          </p:cNvSpPr>
          <p:nvPr>
            <p:ph type="subTitle" idx="1"/>
          </p:nvPr>
        </p:nvSpPr>
        <p:spPr>
          <a:xfrm>
            <a:off x="4996545" y="1505700"/>
            <a:ext cx="3028500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23"/>
          <p:cNvSpPr txBox="1">
            <a:spLocks noGrp="1"/>
          </p:cNvSpPr>
          <p:nvPr>
            <p:ph type="subTitle" idx="2"/>
          </p:nvPr>
        </p:nvSpPr>
        <p:spPr>
          <a:xfrm>
            <a:off x="1118950" y="1505700"/>
            <a:ext cx="3028500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3" name="Google Shape;643;p23"/>
          <p:cNvGrpSpPr/>
          <p:nvPr/>
        </p:nvGrpSpPr>
        <p:grpSpPr>
          <a:xfrm>
            <a:off x="-63300" y="-158909"/>
            <a:ext cx="10035996" cy="3074679"/>
            <a:chOff x="-63300" y="-158909"/>
            <a:chExt cx="10035996" cy="3074679"/>
          </a:xfrm>
        </p:grpSpPr>
        <p:sp>
          <p:nvSpPr>
            <p:cNvPr id="644" name="Google Shape;644;p23"/>
            <p:cNvSpPr/>
            <p:nvPr/>
          </p:nvSpPr>
          <p:spPr>
            <a:xfrm>
              <a:off x="327295" y="235723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7642984" y="-49322"/>
              <a:ext cx="1030494" cy="482560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-63300" y="2211133"/>
              <a:ext cx="578117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1267275" y="-158909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8752562" y="254626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23"/>
          <p:cNvGrpSpPr/>
          <p:nvPr/>
        </p:nvGrpSpPr>
        <p:grpSpPr>
          <a:xfrm>
            <a:off x="8752549" y="1771614"/>
            <a:ext cx="497501" cy="721626"/>
            <a:chOff x="8752549" y="1771614"/>
            <a:chExt cx="497501" cy="721626"/>
          </a:xfrm>
        </p:grpSpPr>
        <p:sp>
          <p:nvSpPr>
            <p:cNvPr id="650" name="Google Shape;650;p23"/>
            <p:cNvSpPr/>
            <p:nvPr/>
          </p:nvSpPr>
          <p:spPr>
            <a:xfrm>
              <a:off x="8752549" y="177161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8752550" y="23521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9023090" y="21438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23"/>
          <p:cNvGrpSpPr/>
          <p:nvPr/>
        </p:nvGrpSpPr>
        <p:grpSpPr>
          <a:xfrm>
            <a:off x="-63379" y="4714275"/>
            <a:ext cx="9263285" cy="442757"/>
            <a:chOff x="-63379" y="4923731"/>
            <a:chExt cx="9263285" cy="969682"/>
          </a:xfrm>
        </p:grpSpPr>
        <p:sp>
          <p:nvSpPr>
            <p:cNvPr id="654" name="Google Shape;654;p23"/>
            <p:cNvSpPr/>
            <p:nvPr/>
          </p:nvSpPr>
          <p:spPr>
            <a:xfrm>
              <a:off x="-63379" y="4923731"/>
              <a:ext cx="9263285" cy="969682"/>
            </a:xfrm>
            <a:custGeom>
              <a:avLst/>
              <a:gdLst/>
              <a:ahLst/>
              <a:cxnLst/>
              <a:rect l="l" t="t" r="r" b="b"/>
              <a:pathLst>
                <a:path w="103738" h="10859" extrusionOk="0">
                  <a:moveTo>
                    <a:pt x="1" y="0"/>
                  </a:moveTo>
                  <a:lnTo>
                    <a:pt x="1" y="10858"/>
                  </a:lnTo>
                  <a:lnTo>
                    <a:pt x="103737" y="10858"/>
                  </a:lnTo>
                  <a:lnTo>
                    <a:pt x="1037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120932" y="5321109"/>
              <a:ext cx="843034" cy="64919"/>
            </a:xfrm>
            <a:custGeom>
              <a:avLst/>
              <a:gdLst/>
              <a:ahLst/>
              <a:cxnLst/>
              <a:rect l="l" t="t" r="r" b="b"/>
              <a:pathLst>
                <a:path w="9441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1341010" y="5321109"/>
              <a:ext cx="842856" cy="64919"/>
            </a:xfrm>
            <a:custGeom>
              <a:avLst/>
              <a:gdLst/>
              <a:ahLst/>
              <a:cxnLst/>
              <a:rect l="l" t="t" r="r" b="b"/>
              <a:pathLst>
                <a:path w="9439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2439822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3659900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40" y="727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4807736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602781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1" y="1"/>
                  </a:moveTo>
                  <a:lnTo>
                    <a:pt x="1" y="727"/>
                  </a:lnTo>
                  <a:lnTo>
                    <a:pt x="9438" y="727"/>
                  </a:lnTo>
                  <a:lnTo>
                    <a:pt x="94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7126804" y="5321109"/>
              <a:ext cx="842766" cy="64919"/>
            </a:xfrm>
            <a:custGeom>
              <a:avLst/>
              <a:gdLst/>
              <a:ahLst/>
              <a:cxnLst/>
              <a:rect l="l" t="t" r="r" b="b"/>
              <a:pathLst>
                <a:path w="9438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7" y="727"/>
                  </a:lnTo>
                  <a:lnTo>
                    <a:pt x="9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8346703" y="5321109"/>
              <a:ext cx="842945" cy="64919"/>
            </a:xfrm>
            <a:custGeom>
              <a:avLst/>
              <a:gdLst/>
              <a:ahLst/>
              <a:cxnLst/>
              <a:rect l="l" t="t" r="r" b="b"/>
              <a:pathLst>
                <a:path w="9440" h="727" extrusionOk="0">
                  <a:moveTo>
                    <a:pt x="0" y="1"/>
                  </a:moveTo>
                  <a:lnTo>
                    <a:pt x="0" y="727"/>
                  </a:lnTo>
                  <a:lnTo>
                    <a:pt x="9439" y="727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" name="Google Shape;663;p23"/>
          <p:cNvGrpSpPr/>
          <p:nvPr/>
        </p:nvGrpSpPr>
        <p:grpSpPr>
          <a:xfrm>
            <a:off x="-63500" y="3686783"/>
            <a:ext cx="10909928" cy="1260836"/>
            <a:chOff x="-63500" y="3686783"/>
            <a:chExt cx="10909928" cy="1260836"/>
          </a:xfrm>
        </p:grpSpPr>
        <p:sp>
          <p:nvSpPr>
            <p:cNvPr id="664" name="Google Shape;664;p23"/>
            <p:cNvSpPr/>
            <p:nvPr/>
          </p:nvSpPr>
          <p:spPr>
            <a:xfrm>
              <a:off x="-14985" y="4517725"/>
              <a:ext cx="454991" cy="177156"/>
            </a:xfrm>
            <a:custGeom>
              <a:avLst/>
              <a:gdLst/>
              <a:ahLst/>
              <a:cxnLst/>
              <a:rect l="l" t="t" r="r" b="b"/>
              <a:pathLst>
                <a:path w="6580" h="2562" extrusionOk="0">
                  <a:moveTo>
                    <a:pt x="3152" y="0"/>
                  </a:moveTo>
                  <a:cubicBezTo>
                    <a:pt x="2863" y="0"/>
                    <a:pt x="2513" y="112"/>
                    <a:pt x="2109" y="376"/>
                  </a:cubicBezTo>
                  <a:cubicBezTo>
                    <a:pt x="968" y="1123"/>
                    <a:pt x="570" y="559"/>
                    <a:pt x="285" y="1161"/>
                  </a:cubicBezTo>
                  <a:cubicBezTo>
                    <a:pt x="1" y="1766"/>
                    <a:pt x="799" y="2310"/>
                    <a:pt x="799" y="2310"/>
                  </a:cubicBezTo>
                  <a:lnTo>
                    <a:pt x="5185" y="2562"/>
                  </a:lnTo>
                  <a:cubicBezTo>
                    <a:pt x="5185" y="2562"/>
                    <a:pt x="6580" y="1858"/>
                    <a:pt x="5953" y="962"/>
                  </a:cubicBezTo>
                  <a:cubicBezTo>
                    <a:pt x="5793" y="733"/>
                    <a:pt x="5602" y="656"/>
                    <a:pt x="5405" y="656"/>
                  </a:cubicBezTo>
                  <a:cubicBezTo>
                    <a:pt x="4997" y="656"/>
                    <a:pt x="4561" y="985"/>
                    <a:pt x="4296" y="985"/>
                  </a:cubicBezTo>
                  <a:cubicBezTo>
                    <a:pt x="4189" y="985"/>
                    <a:pt x="4110" y="931"/>
                    <a:pt x="4073" y="778"/>
                  </a:cubicBezTo>
                  <a:cubicBezTo>
                    <a:pt x="3966" y="328"/>
                    <a:pt x="3648" y="0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5" name="Google Shape;665;p23"/>
            <p:cNvGrpSpPr/>
            <p:nvPr/>
          </p:nvGrpSpPr>
          <p:grpSpPr>
            <a:xfrm>
              <a:off x="-63500" y="3686783"/>
              <a:ext cx="10909928" cy="1260836"/>
              <a:chOff x="-63500" y="3686783"/>
              <a:chExt cx="10909928" cy="1260836"/>
            </a:xfrm>
          </p:grpSpPr>
          <p:sp>
            <p:nvSpPr>
              <p:cNvPr id="666" name="Google Shape;666;p23"/>
              <p:cNvSpPr/>
              <p:nvPr/>
            </p:nvSpPr>
            <p:spPr>
              <a:xfrm>
                <a:off x="7878825" y="3686783"/>
                <a:ext cx="2967603" cy="1260836"/>
              </a:xfrm>
              <a:custGeom>
                <a:avLst/>
                <a:gdLst/>
                <a:ahLst/>
                <a:cxnLst/>
                <a:rect l="l" t="t" r="r" b="b"/>
                <a:pathLst>
                  <a:path w="42917" h="18234" extrusionOk="0">
                    <a:moveTo>
                      <a:pt x="23851" y="0"/>
                    </a:moveTo>
                    <a:cubicBezTo>
                      <a:pt x="23710" y="0"/>
                      <a:pt x="23562" y="11"/>
                      <a:pt x="23407" y="34"/>
                    </a:cubicBezTo>
                    <a:cubicBezTo>
                      <a:pt x="23237" y="60"/>
                      <a:pt x="23077" y="93"/>
                      <a:pt x="22933" y="139"/>
                    </a:cubicBezTo>
                    <a:cubicBezTo>
                      <a:pt x="21361" y="633"/>
                      <a:pt x="21271" y="2273"/>
                      <a:pt x="22006" y="3685"/>
                    </a:cubicBezTo>
                    <a:cubicBezTo>
                      <a:pt x="21720" y="3325"/>
                      <a:pt x="21398" y="3023"/>
                      <a:pt x="21048" y="2774"/>
                    </a:cubicBezTo>
                    <a:cubicBezTo>
                      <a:pt x="20349" y="2277"/>
                      <a:pt x="19544" y="2004"/>
                      <a:pt x="18718" y="1962"/>
                    </a:cubicBezTo>
                    <a:cubicBezTo>
                      <a:pt x="18611" y="1954"/>
                      <a:pt x="18505" y="1954"/>
                      <a:pt x="18396" y="1954"/>
                    </a:cubicBezTo>
                    <a:cubicBezTo>
                      <a:pt x="17554" y="1969"/>
                      <a:pt x="16699" y="2218"/>
                      <a:pt x="15921" y="2713"/>
                    </a:cubicBezTo>
                    <a:cubicBezTo>
                      <a:pt x="15843" y="2761"/>
                      <a:pt x="15773" y="2811"/>
                      <a:pt x="15702" y="2865"/>
                    </a:cubicBezTo>
                    <a:lnTo>
                      <a:pt x="15681" y="2879"/>
                    </a:lnTo>
                    <a:cubicBezTo>
                      <a:pt x="15678" y="2881"/>
                      <a:pt x="15676" y="2883"/>
                      <a:pt x="15674" y="2883"/>
                    </a:cubicBezTo>
                    <a:cubicBezTo>
                      <a:pt x="15657" y="2885"/>
                      <a:pt x="15641" y="2885"/>
                      <a:pt x="15626" y="2889"/>
                    </a:cubicBezTo>
                    <a:cubicBezTo>
                      <a:pt x="15455" y="2909"/>
                      <a:pt x="15296" y="2936"/>
                      <a:pt x="15151" y="2973"/>
                    </a:cubicBezTo>
                    <a:cubicBezTo>
                      <a:pt x="14821" y="3058"/>
                      <a:pt x="14557" y="3185"/>
                      <a:pt x="14351" y="3342"/>
                    </a:cubicBezTo>
                    <a:cubicBezTo>
                      <a:pt x="14308" y="3377"/>
                      <a:pt x="14266" y="3410"/>
                      <a:pt x="14227" y="3447"/>
                    </a:cubicBezTo>
                    <a:cubicBezTo>
                      <a:pt x="13778" y="3871"/>
                      <a:pt x="13687" y="4475"/>
                      <a:pt x="13866" y="5096"/>
                    </a:cubicBezTo>
                    <a:cubicBezTo>
                      <a:pt x="13888" y="5177"/>
                      <a:pt x="13916" y="5257"/>
                      <a:pt x="13945" y="5336"/>
                    </a:cubicBezTo>
                    <a:cubicBezTo>
                      <a:pt x="14017" y="5518"/>
                      <a:pt x="14111" y="5701"/>
                      <a:pt x="14225" y="5878"/>
                    </a:cubicBezTo>
                    <a:cubicBezTo>
                      <a:pt x="14054" y="5703"/>
                      <a:pt x="13872" y="5546"/>
                      <a:pt x="13682" y="5404"/>
                    </a:cubicBezTo>
                    <a:cubicBezTo>
                      <a:pt x="13590" y="5336"/>
                      <a:pt x="13497" y="5271"/>
                      <a:pt x="13400" y="5212"/>
                    </a:cubicBezTo>
                    <a:cubicBezTo>
                      <a:pt x="12908" y="4903"/>
                      <a:pt x="12359" y="4689"/>
                      <a:pt x="11784" y="4569"/>
                    </a:cubicBezTo>
                    <a:cubicBezTo>
                      <a:pt x="11684" y="4549"/>
                      <a:pt x="11585" y="4530"/>
                      <a:pt x="11483" y="4516"/>
                    </a:cubicBezTo>
                    <a:cubicBezTo>
                      <a:pt x="11332" y="4494"/>
                      <a:pt x="11177" y="4479"/>
                      <a:pt x="11023" y="4470"/>
                    </a:cubicBezTo>
                    <a:cubicBezTo>
                      <a:pt x="10921" y="4463"/>
                      <a:pt x="10820" y="4460"/>
                      <a:pt x="10717" y="4460"/>
                    </a:cubicBezTo>
                    <a:cubicBezTo>
                      <a:pt x="10688" y="4460"/>
                      <a:pt x="10658" y="4460"/>
                      <a:pt x="10628" y="4460"/>
                    </a:cubicBezTo>
                    <a:lnTo>
                      <a:pt x="10613" y="4460"/>
                    </a:lnTo>
                    <a:cubicBezTo>
                      <a:pt x="9769" y="4473"/>
                      <a:pt x="8914" y="4678"/>
                      <a:pt x="8138" y="5082"/>
                    </a:cubicBezTo>
                    <a:cubicBezTo>
                      <a:pt x="8063" y="5120"/>
                      <a:pt x="7991" y="5161"/>
                      <a:pt x="7919" y="5205"/>
                    </a:cubicBezTo>
                    <a:cubicBezTo>
                      <a:pt x="7914" y="5207"/>
                      <a:pt x="7906" y="5212"/>
                      <a:pt x="7899" y="5216"/>
                    </a:cubicBezTo>
                    <a:cubicBezTo>
                      <a:pt x="6642" y="5996"/>
                      <a:pt x="6332" y="7293"/>
                      <a:pt x="6799" y="8448"/>
                    </a:cubicBezTo>
                    <a:cubicBezTo>
                      <a:pt x="6882" y="8658"/>
                      <a:pt x="6989" y="8861"/>
                      <a:pt x="7123" y="9057"/>
                    </a:cubicBezTo>
                    <a:cubicBezTo>
                      <a:pt x="7182" y="9147"/>
                      <a:pt x="7250" y="9237"/>
                      <a:pt x="7320" y="9322"/>
                    </a:cubicBezTo>
                    <a:cubicBezTo>
                      <a:pt x="7286" y="9307"/>
                      <a:pt x="6719" y="9074"/>
                      <a:pt x="6178" y="9074"/>
                    </a:cubicBezTo>
                    <a:cubicBezTo>
                      <a:pt x="5833" y="9074"/>
                      <a:pt x="5500" y="9169"/>
                      <a:pt x="5321" y="9473"/>
                    </a:cubicBezTo>
                    <a:cubicBezTo>
                      <a:pt x="4858" y="10256"/>
                      <a:pt x="6154" y="10886"/>
                      <a:pt x="6200" y="10910"/>
                    </a:cubicBezTo>
                    <a:cubicBezTo>
                      <a:pt x="6038" y="10872"/>
                      <a:pt x="5874" y="10837"/>
                      <a:pt x="5711" y="10815"/>
                    </a:cubicBezTo>
                    <a:cubicBezTo>
                      <a:pt x="5408" y="10766"/>
                      <a:pt x="5103" y="10743"/>
                      <a:pt x="4799" y="10743"/>
                    </a:cubicBezTo>
                    <a:cubicBezTo>
                      <a:pt x="4537" y="10743"/>
                      <a:pt x="4277" y="10760"/>
                      <a:pt x="4020" y="10794"/>
                    </a:cubicBezTo>
                    <a:cubicBezTo>
                      <a:pt x="3631" y="10844"/>
                      <a:pt x="3248" y="10934"/>
                      <a:pt x="2886" y="11062"/>
                    </a:cubicBezTo>
                    <a:cubicBezTo>
                      <a:pt x="2518" y="11187"/>
                      <a:pt x="2168" y="11353"/>
                      <a:pt x="1851" y="11552"/>
                    </a:cubicBezTo>
                    <a:cubicBezTo>
                      <a:pt x="1788" y="11590"/>
                      <a:pt x="1725" y="11629"/>
                      <a:pt x="1666" y="11672"/>
                    </a:cubicBezTo>
                    <a:cubicBezTo>
                      <a:pt x="1445" y="11823"/>
                      <a:pt x="1242" y="11992"/>
                      <a:pt x="1060" y="12173"/>
                    </a:cubicBezTo>
                    <a:cubicBezTo>
                      <a:pt x="791" y="12440"/>
                      <a:pt x="564" y="12742"/>
                      <a:pt x="391" y="13076"/>
                    </a:cubicBezTo>
                    <a:cubicBezTo>
                      <a:pt x="290" y="13267"/>
                      <a:pt x="214" y="13459"/>
                      <a:pt x="157" y="13651"/>
                    </a:cubicBezTo>
                    <a:cubicBezTo>
                      <a:pt x="0" y="14176"/>
                      <a:pt x="2" y="14688"/>
                      <a:pt x="128" y="15182"/>
                    </a:cubicBezTo>
                    <a:lnTo>
                      <a:pt x="2040" y="15263"/>
                    </a:lnTo>
                    <a:lnTo>
                      <a:pt x="3810" y="15339"/>
                    </a:lnTo>
                    <a:lnTo>
                      <a:pt x="7355" y="15490"/>
                    </a:lnTo>
                    <a:lnTo>
                      <a:pt x="7821" y="15512"/>
                    </a:lnTo>
                    <a:lnTo>
                      <a:pt x="8255" y="15530"/>
                    </a:lnTo>
                    <a:lnTo>
                      <a:pt x="8811" y="15553"/>
                    </a:lnTo>
                    <a:lnTo>
                      <a:pt x="17474" y="15921"/>
                    </a:lnTo>
                    <a:lnTo>
                      <a:pt x="17474" y="15543"/>
                    </a:lnTo>
                    <a:lnTo>
                      <a:pt x="22201" y="15790"/>
                    </a:lnTo>
                    <a:lnTo>
                      <a:pt x="22367" y="15798"/>
                    </a:lnTo>
                    <a:lnTo>
                      <a:pt x="22680" y="15812"/>
                    </a:lnTo>
                    <a:lnTo>
                      <a:pt x="22929" y="15825"/>
                    </a:lnTo>
                    <a:lnTo>
                      <a:pt x="23510" y="15855"/>
                    </a:lnTo>
                    <a:lnTo>
                      <a:pt x="28537" y="16115"/>
                    </a:lnTo>
                    <a:lnTo>
                      <a:pt x="29099" y="16144"/>
                    </a:lnTo>
                    <a:lnTo>
                      <a:pt x="29536" y="16168"/>
                    </a:lnTo>
                    <a:lnTo>
                      <a:pt x="29917" y="16188"/>
                    </a:lnTo>
                    <a:cubicBezTo>
                      <a:pt x="29936" y="16225"/>
                      <a:pt x="29954" y="16260"/>
                      <a:pt x="29973" y="16297"/>
                    </a:cubicBezTo>
                    <a:cubicBezTo>
                      <a:pt x="29976" y="16297"/>
                      <a:pt x="29978" y="16295"/>
                      <a:pt x="29984" y="16292"/>
                    </a:cubicBezTo>
                    <a:cubicBezTo>
                      <a:pt x="30059" y="16264"/>
                      <a:pt x="30135" y="16234"/>
                      <a:pt x="30207" y="16203"/>
                    </a:cubicBezTo>
                    <a:lnTo>
                      <a:pt x="33563" y="16376"/>
                    </a:lnTo>
                    <a:lnTo>
                      <a:pt x="33717" y="16384"/>
                    </a:lnTo>
                    <a:lnTo>
                      <a:pt x="33994" y="16398"/>
                    </a:lnTo>
                    <a:lnTo>
                      <a:pt x="34038" y="16612"/>
                    </a:lnTo>
                    <a:lnTo>
                      <a:pt x="34125" y="17049"/>
                    </a:lnTo>
                    <a:lnTo>
                      <a:pt x="34132" y="17080"/>
                    </a:lnTo>
                    <a:lnTo>
                      <a:pt x="34231" y="17571"/>
                    </a:lnTo>
                    <a:lnTo>
                      <a:pt x="34243" y="17624"/>
                    </a:lnTo>
                    <a:lnTo>
                      <a:pt x="34243" y="17626"/>
                    </a:lnTo>
                    <a:lnTo>
                      <a:pt x="34307" y="17950"/>
                    </a:lnTo>
                    <a:lnTo>
                      <a:pt x="34349" y="18164"/>
                    </a:lnTo>
                    <a:lnTo>
                      <a:pt x="34355" y="18192"/>
                    </a:lnTo>
                    <a:cubicBezTo>
                      <a:pt x="34355" y="18192"/>
                      <a:pt x="34407" y="18195"/>
                      <a:pt x="34499" y="18199"/>
                    </a:cubicBezTo>
                    <a:lnTo>
                      <a:pt x="34506" y="18199"/>
                    </a:lnTo>
                    <a:cubicBezTo>
                      <a:pt x="34690" y="18210"/>
                      <a:pt x="35037" y="18225"/>
                      <a:pt x="35488" y="18232"/>
                    </a:cubicBezTo>
                    <a:lnTo>
                      <a:pt x="35494" y="18232"/>
                    </a:lnTo>
                    <a:cubicBezTo>
                      <a:pt x="35613" y="18233"/>
                      <a:pt x="35739" y="18234"/>
                      <a:pt x="35872" y="18234"/>
                    </a:cubicBezTo>
                    <a:cubicBezTo>
                      <a:pt x="36374" y="18234"/>
                      <a:pt x="36965" y="18223"/>
                      <a:pt x="37587" y="18182"/>
                    </a:cubicBezTo>
                    <a:lnTo>
                      <a:pt x="37593" y="18182"/>
                    </a:lnTo>
                    <a:cubicBezTo>
                      <a:pt x="37952" y="18160"/>
                      <a:pt x="38323" y="18127"/>
                      <a:pt x="38693" y="18081"/>
                    </a:cubicBezTo>
                    <a:cubicBezTo>
                      <a:pt x="38857" y="18061"/>
                      <a:pt x="39021" y="18040"/>
                      <a:pt x="39181" y="18015"/>
                    </a:cubicBezTo>
                    <a:cubicBezTo>
                      <a:pt x="39327" y="17993"/>
                      <a:pt x="39473" y="17969"/>
                      <a:pt x="39614" y="17943"/>
                    </a:cubicBezTo>
                    <a:lnTo>
                      <a:pt x="39616" y="17943"/>
                    </a:lnTo>
                    <a:cubicBezTo>
                      <a:pt x="39620" y="17943"/>
                      <a:pt x="39622" y="17943"/>
                      <a:pt x="39624" y="17941"/>
                    </a:cubicBezTo>
                    <a:cubicBezTo>
                      <a:pt x="39629" y="17941"/>
                      <a:pt x="39631" y="17941"/>
                      <a:pt x="39635" y="17939"/>
                    </a:cubicBezTo>
                    <a:cubicBezTo>
                      <a:pt x="39834" y="17902"/>
                      <a:pt x="40027" y="17860"/>
                      <a:pt x="40215" y="17814"/>
                    </a:cubicBezTo>
                    <a:cubicBezTo>
                      <a:pt x="40639" y="17712"/>
                      <a:pt x="41043" y="17587"/>
                      <a:pt x="41398" y="17427"/>
                    </a:cubicBezTo>
                    <a:lnTo>
                      <a:pt x="41459" y="17399"/>
                    </a:lnTo>
                    <a:cubicBezTo>
                      <a:pt x="41492" y="17386"/>
                      <a:pt x="41522" y="17370"/>
                      <a:pt x="41555" y="17357"/>
                    </a:cubicBezTo>
                    <a:lnTo>
                      <a:pt x="41557" y="17357"/>
                    </a:lnTo>
                    <a:cubicBezTo>
                      <a:pt x="41561" y="17353"/>
                      <a:pt x="41566" y="17351"/>
                      <a:pt x="41573" y="17349"/>
                    </a:cubicBezTo>
                    <a:lnTo>
                      <a:pt x="41642" y="17314"/>
                    </a:lnTo>
                    <a:lnTo>
                      <a:pt x="41712" y="17279"/>
                    </a:lnTo>
                    <a:cubicBezTo>
                      <a:pt x="41717" y="17276"/>
                      <a:pt x="41726" y="17270"/>
                      <a:pt x="41736" y="17266"/>
                    </a:cubicBezTo>
                    <a:cubicBezTo>
                      <a:pt x="41795" y="17237"/>
                      <a:pt x="41846" y="17204"/>
                      <a:pt x="41900" y="17172"/>
                    </a:cubicBezTo>
                    <a:cubicBezTo>
                      <a:pt x="41964" y="17132"/>
                      <a:pt x="42025" y="17093"/>
                      <a:pt x="42084" y="17053"/>
                    </a:cubicBezTo>
                    <a:lnTo>
                      <a:pt x="42091" y="17045"/>
                    </a:lnTo>
                    <a:cubicBezTo>
                      <a:pt x="42148" y="17003"/>
                      <a:pt x="42202" y="16962"/>
                      <a:pt x="42255" y="16918"/>
                    </a:cubicBezTo>
                    <a:cubicBezTo>
                      <a:pt x="42331" y="16855"/>
                      <a:pt x="42399" y="16787"/>
                      <a:pt x="42464" y="16717"/>
                    </a:cubicBezTo>
                    <a:cubicBezTo>
                      <a:pt x="42648" y="16518"/>
                      <a:pt x="42784" y="16290"/>
                      <a:pt x="42854" y="16032"/>
                    </a:cubicBezTo>
                    <a:cubicBezTo>
                      <a:pt x="42884" y="15925"/>
                      <a:pt x="42900" y="15814"/>
                      <a:pt x="42906" y="15700"/>
                    </a:cubicBezTo>
                    <a:cubicBezTo>
                      <a:pt x="42917" y="15588"/>
                      <a:pt x="42911" y="15475"/>
                      <a:pt x="42895" y="15359"/>
                    </a:cubicBezTo>
                    <a:cubicBezTo>
                      <a:pt x="42880" y="15236"/>
                      <a:pt x="42852" y="15103"/>
                      <a:pt x="42810" y="14965"/>
                    </a:cubicBezTo>
                    <a:cubicBezTo>
                      <a:pt x="42757" y="14784"/>
                      <a:pt x="42677" y="14592"/>
                      <a:pt x="42570" y="14390"/>
                    </a:cubicBezTo>
                    <a:cubicBezTo>
                      <a:pt x="42443" y="14143"/>
                      <a:pt x="42277" y="13881"/>
                      <a:pt x="42069" y="13601"/>
                    </a:cubicBezTo>
                    <a:cubicBezTo>
                      <a:pt x="41918" y="13402"/>
                      <a:pt x="41769" y="13214"/>
                      <a:pt x="41618" y="13043"/>
                    </a:cubicBezTo>
                    <a:cubicBezTo>
                      <a:pt x="41384" y="12772"/>
                      <a:pt x="41148" y="12536"/>
                      <a:pt x="40910" y="12326"/>
                    </a:cubicBezTo>
                    <a:cubicBezTo>
                      <a:pt x="40645" y="12090"/>
                      <a:pt x="40377" y="11893"/>
                      <a:pt x="40112" y="11727"/>
                    </a:cubicBezTo>
                    <a:cubicBezTo>
                      <a:pt x="39832" y="11550"/>
                      <a:pt x="39548" y="11408"/>
                      <a:pt x="39272" y="11297"/>
                    </a:cubicBezTo>
                    <a:cubicBezTo>
                      <a:pt x="39181" y="11264"/>
                      <a:pt x="39095" y="11231"/>
                      <a:pt x="39006" y="11203"/>
                    </a:cubicBezTo>
                    <a:cubicBezTo>
                      <a:pt x="38890" y="11165"/>
                      <a:pt x="38774" y="11132"/>
                      <a:pt x="38660" y="11104"/>
                    </a:cubicBezTo>
                    <a:cubicBezTo>
                      <a:pt x="38632" y="11098"/>
                      <a:pt x="38606" y="11091"/>
                      <a:pt x="38581" y="11086"/>
                    </a:cubicBezTo>
                    <a:cubicBezTo>
                      <a:pt x="38240" y="11010"/>
                      <a:pt x="37907" y="10977"/>
                      <a:pt x="37582" y="10977"/>
                    </a:cubicBezTo>
                    <a:cubicBezTo>
                      <a:pt x="37425" y="10977"/>
                      <a:pt x="37270" y="10984"/>
                      <a:pt x="37117" y="10999"/>
                    </a:cubicBezTo>
                    <a:cubicBezTo>
                      <a:pt x="37106" y="10831"/>
                      <a:pt x="37095" y="10667"/>
                      <a:pt x="37075" y="10509"/>
                    </a:cubicBezTo>
                    <a:cubicBezTo>
                      <a:pt x="37068" y="10459"/>
                      <a:pt x="37060" y="10409"/>
                      <a:pt x="37053" y="10363"/>
                    </a:cubicBezTo>
                    <a:cubicBezTo>
                      <a:pt x="37049" y="10343"/>
                      <a:pt x="37047" y="10321"/>
                      <a:pt x="37044" y="10300"/>
                    </a:cubicBezTo>
                    <a:cubicBezTo>
                      <a:pt x="37029" y="10201"/>
                      <a:pt x="37014" y="10107"/>
                      <a:pt x="36996" y="10013"/>
                    </a:cubicBezTo>
                    <a:cubicBezTo>
                      <a:pt x="36976" y="9904"/>
                      <a:pt x="36952" y="9799"/>
                      <a:pt x="36928" y="9694"/>
                    </a:cubicBezTo>
                    <a:cubicBezTo>
                      <a:pt x="36928" y="9692"/>
                      <a:pt x="36924" y="9689"/>
                      <a:pt x="36928" y="9685"/>
                    </a:cubicBezTo>
                    <a:cubicBezTo>
                      <a:pt x="36826" y="9278"/>
                      <a:pt x="36681" y="8902"/>
                      <a:pt x="36498" y="8557"/>
                    </a:cubicBezTo>
                    <a:cubicBezTo>
                      <a:pt x="36467" y="8494"/>
                      <a:pt x="36434" y="8437"/>
                      <a:pt x="36399" y="8377"/>
                    </a:cubicBezTo>
                    <a:cubicBezTo>
                      <a:pt x="36299" y="8209"/>
                      <a:pt x="36196" y="8049"/>
                      <a:pt x="36082" y="7896"/>
                    </a:cubicBezTo>
                    <a:cubicBezTo>
                      <a:pt x="36023" y="7818"/>
                      <a:pt x="35966" y="7744"/>
                      <a:pt x="35905" y="7673"/>
                    </a:cubicBezTo>
                    <a:cubicBezTo>
                      <a:pt x="35899" y="7665"/>
                      <a:pt x="35896" y="7662"/>
                      <a:pt x="35888" y="7654"/>
                    </a:cubicBezTo>
                    <a:cubicBezTo>
                      <a:pt x="35853" y="7612"/>
                      <a:pt x="35818" y="7573"/>
                      <a:pt x="35781" y="7533"/>
                    </a:cubicBezTo>
                    <a:cubicBezTo>
                      <a:pt x="35614" y="7348"/>
                      <a:pt x="35437" y="7177"/>
                      <a:pt x="35245" y="7017"/>
                    </a:cubicBezTo>
                    <a:cubicBezTo>
                      <a:pt x="35116" y="6908"/>
                      <a:pt x="34983" y="6805"/>
                      <a:pt x="34845" y="6707"/>
                    </a:cubicBezTo>
                    <a:cubicBezTo>
                      <a:pt x="34652" y="6571"/>
                      <a:pt x="34449" y="6447"/>
                      <a:pt x="34239" y="6331"/>
                    </a:cubicBezTo>
                    <a:cubicBezTo>
                      <a:pt x="33793" y="6090"/>
                      <a:pt x="33317" y="5896"/>
                      <a:pt x="32824" y="5750"/>
                    </a:cubicBezTo>
                    <a:cubicBezTo>
                      <a:pt x="32785" y="5738"/>
                      <a:pt x="32742" y="5728"/>
                      <a:pt x="32702" y="5717"/>
                    </a:cubicBezTo>
                    <a:lnTo>
                      <a:pt x="32700" y="5717"/>
                    </a:lnTo>
                    <a:cubicBezTo>
                      <a:pt x="32475" y="5655"/>
                      <a:pt x="32252" y="5603"/>
                      <a:pt x="32024" y="5562"/>
                    </a:cubicBezTo>
                    <a:cubicBezTo>
                      <a:pt x="31932" y="5544"/>
                      <a:pt x="31839" y="5527"/>
                      <a:pt x="31745" y="5515"/>
                    </a:cubicBezTo>
                    <a:cubicBezTo>
                      <a:pt x="31430" y="5465"/>
                      <a:pt x="31112" y="5433"/>
                      <a:pt x="30795" y="5419"/>
                    </a:cubicBezTo>
                    <a:cubicBezTo>
                      <a:pt x="30701" y="5415"/>
                      <a:pt x="30605" y="5413"/>
                      <a:pt x="30513" y="5413"/>
                    </a:cubicBezTo>
                    <a:cubicBezTo>
                      <a:pt x="30478" y="5412"/>
                      <a:pt x="30443" y="5412"/>
                      <a:pt x="30408" y="5412"/>
                    </a:cubicBezTo>
                    <a:cubicBezTo>
                      <a:pt x="30330" y="5412"/>
                      <a:pt x="30252" y="5414"/>
                      <a:pt x="30172" y="5415"/>
                    </a:cubicBezTo>
                    <a:cubicBezTo>
                      <a:pt x="30131" y="5415"/>
                      <a:pt x="30092" y="5417"/>
                      <a:pt x="30050" y="5419"/>
                    </a:cubicBezTo>
                    <a:cubicBezTo>
                      <a:pt x="30080" y="5391"/>
                      <a:pt x="30107" y="5367"/>
                      <a:pt x="30135" y="5336"/>
                    </a:cubicBezTo>
                    <a:cubicBezTo>
                      <a:pt x="30334" y="5146"/>
                      <a:pt x="30527" y="4929"/>
                      <a:pt x="30710" y="4695"/>
                    </a:cubicBezTo>
                    <a:cubicBezTo>
                      <a:pt x="30824" y="4543"/>
                      <a:pt x="30935" y="4387"/>
                      <a:pt x="31036" y="4226"/>
                    </a:cubicBezTo>
                    <a:cubicBezTo>
                      <a:pt x="31226" y="3926"/>
                      <a:pt x="31382" y="3611"/>
                      <a:pt x="31486" y="3296"/>
                    </a:cubicBezTo>
                    <a:cubicBezTo>
                      <a:pt x="31497" y="3263"/>
                      <a:pt x="31506" y="3231"/>
                      <a:pt x="31515" y="3198"/>
                    </a:cubicBezTo>
                    <a:cubicBezTo>
                      <a:pt x="31628" y="2820"/>
                      <a:pt x="31663" y="2448"/>
                      <a:pt x="31585" y="2100"/>
                    </a:cubicBezTo>
                    <a:cubicBezTo>
                      <a:pt x="31570" y="2037"/>
                      <a:pt x="31552" y="1976"/>
                      <a:pt x="31532" y="1915"/>
                    </a:cubicBezTo>
                    <a:cubicBezTo>
                      <a:pt x="31499" y="1823"/>
                      <a:pt x="31456" y="1731"/>
                      <a:pt x="31403" y="1646"/>
                    </a:cubicBezTo>
                    <a:cubicBezTo>
                      <a:pt x="31312" y="1492"/>
                      <a:pt x="31191" y="1344"/>
                      <a:pt x="31034" y="1212"/>
                    </a:cubicBezTo>
                    <a:lnTo>
                      <a:pt x="31032" y="1212"/>
                    </a:lnTo>
                    <a:cubicBezTo>
                      <a:pt x="30898" y="1095"/>
                      <a:pt x="30734" y="990"/>
                      <a:pt x="30546" y="895"/>
                    </a:cubicBezTo>
                    <a:cubicBezTo>
                      <a:pt x="30251" y="747"/>
                      <a:pt x="29956" y="681"/>
                      <a:pt x="29661" y="681"/>
                    </a:cubicBezTo>
                    <a:cubicBezTo>
                      <a:pt x="29499" y="681"/>
                      <a:pt x="29341" y="699"/>
                      <a:pt x="29182" y="734"/>
                    </a:cubicBezTo>
                    <a:cubicBezTo>
                      <a:pt x="29090" y="754"/>
                      <a:pt x="28998" y="780"/>
                      <a:pt x="28907" y="812"/>
                    </a:cubicBezTo>
                    <a:cubicBezTo>
                      <a:pt x="28858" y="830"/>
                      <a:pt x="28808" y="848"/>
                      <a:pt x="28758" y="871"/>
                    </a:cubicBezTo>
                    <a:cubicBezTo>
                      <a:pt x="27739" y="1287"/>
                      <a:pt x="26823" y="2321"/>
                      <a:pt x="26263" y="3187"/>
                    </a:cubicBezTo>
                    <a:cubicBezTo>
                      <a:pt x="26333" y="1630"/>
                      <a:pt x="25601" y="148"/>
                      <a:pt x="24077" y="10"/>
                    </a:cubicBezTo>
                    <a:cubicBezTo>
                      <a:pt x="24004" y="3"/>
                      <a:pt x="23929" y="0"/>
                      <a:pt x="23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-63500" y="4580332"/>
                <a:ext cx="9263374" cy="210141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24"/>
          <p:cNvSpPr txBox="1">
            <a:spLocks noGrp="1"/>
          </p:cNvSpPr>
          <p:nvPr>
            <p:ph type="subTitle" idx="1"/>
          </p:nvPr>
        </p:nvSpPr>
        <p:spPr>
          <a:xfrm>
            <a:off x="4735825" y="1365447"/>
            <a:ext cx="3688200" cy="22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71" name="Google Shape;671;p24"/>
          <p:cNvSpPr txBox="1">
            <a:spLocks noGrp="1"/>
          </p:cNvSpPr>
          <p:nvPr>
            <p:ph type="subTitle" idx="2"/>
          </p:nvPr>
        </p:nvSpPr>
        <p:spPr>
          <a:xfrm>
            <a:off x="713225" y="1365300"/>
            <a:ext cx="3688200" cy="22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672" name="Google Shape;672;p24"/>
          <p:cNvGrpSpPr/>
          <p:nvPr/>
        </p:nvGrpSpPr>
        <p:grpSpPr>
          <a:xfrm>
            <a:off x="-1817650" y="3583625"/>
            <a:ext cx="11222636" cy="1245892"/>
            <a:chOff x="-1817650" y="3583625"/>
            <a:chExt cx="11222636" cy="1245892"/>
          </a:xfrm>
        </p:grpSpPr>
        <p:sp>
          <p:nvSpPr>
            <p:cNvPr id="673" name="Google Shape;673;p24"/>
            <p:cNvSpPr/>
            <p:nvPr/>
          </p:nvSpPr>
          <p:spPr>
            <a:xfrm flipH="1">
              <a:off x="-1817650" y="3583625"/>
              <a:ext cx="2700633" cy="1245892"/>
            </a:xfrm>
            <a:custGeom>
              <a:avLst/>
              <a:gdLst/>
              <a:ahLst/>
              <a:cxnLst/>
              <a:rect l="l" t="t" r="r" b="b"/>
              <a:pathLst>
                <a:path w="73914" h="34099" extrusionOk="0">
                  <a:moveTo>
                    <a:pt x="0" y="34099"/>
                  </a:moveTo>
                  <a:lnTo>
                    <a:pt x="73914" y="33147"/>
                  </a:lnTo>
                  <a:lnTo>
                    <a:pt x="73724" y="7810"/>
                  </a:lnTo>
                  <a:lnTo>
                    <a:pt x="70104" y="7620"/>
                  </a:lnTo>
                  <a:lnTo>
                    <a:pt x="70104" y="16192"/>
                  </a:lnTo>
                  <a:lnTo>
                    <a:pt x="59627" y="14287"/>
                  </a:lnTo>
                  <a:lnTo>
                    <a:pt x="59436" y="25146"/>
                  </a:lnTo>
                  <a:lnTo>
                    <a:pt x="48197" y="24574"/>
                  </a:lnTo>
                  <a:lnTo>
                    <a:pt x="48006" y="15240"/>
                  </a:lnTo>
                  <a:lnTo>
                    <a:pt x="42863" y="16764"/>
                  </a:lnTo>
                  <a:lnTo>
                    <a:pt x="42672" y="24765"/>
                  </a:lnTo>
                  <a:lnTo>
                    <a:pt x="35243" y="24003"/>
                  </a:lnTo>
                  <a:lnTo>
                    <a:pt x="35624" y="0"/>
                  </a:lnTo>
                  <a:lnTo>
                    <a:pt x="22098" y="381"/>
                  </a:lnTo>
                  <a:lnTo>
                    <a:pt x="22479" y="22098"/>
                  </a:lnTo>
                  <a:lnTo>
                    <a:pt x="9144" y="28194"/>
                  </a:lnTo>
                  <a:lnTo>
                    <a:pt x="8763" y="21907"/>
                  </a:lnTo>
                  <a:lnTo>
                    <a:pt x="2858" y="24384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  <p:sp>
          <p:nvSpPr>
            <p:cNvPr id="674" name="Google Shape;674;p24"/>
            <p:cNvSpPr/>
            <p:nvPr/>
          </p:nvSpPr>
          <p:spPr>
            <a:xfrm>
              <a:off x="8040701" y="3801525"/>
              <a:ext cx="1364285" cy="948604"/>
            </a:xfrm>
            <a:custGeom>
              <a:avLst/>
              <a:gdLst/>
              <a:ahLst/>
              <a:cxnLst/>
              <a:rect l="l" t="t" r="r" b="b"/>
              <a:pathLst>
                <a:path w="48768" h="33909" extrusionOk="0">
                  <a:moveTo>
                    <a:pt x="48768" y="1143"/>
                  </a:moveTo>
                  <a:lnTo>
                    <a:pt x="46863" y="33337"/>
                  </a:lnTo>
                  <a:lnTo>
                    <a:pt x="0" y="33909"/>
                  </a:lnTo>
                  <a:lnTo>
                    <a:pt x="381" y="29718"/>
                  </a:lnTo>
                  <a:lnTo>
                    <a:pt x="11621" y="29337"/>
                  </a:lnTo>
                  <a:lnTo>
                    <a:pt x="16002" y="20383"/>
                  </a:lnTo>
                  <a:lnTo>
                    <a:pt x="15050" y="8001"/>
                  </a:lnTo>
                  <a:lnTo>
                    <a:pt x="25527" y="8382"/>
                  </a:lnTo>
                  <a:lnTo>
                    <a:pt x="25718" y="17526"/>
                  </a:lnTo>
                  <a:lnTo>
                    <a:pt x="31242" y="16764"/>
                  </a:lnTo>
                  <a:lnTo>
                    <a:pt x="31242" y="4000"/>
                  </a:lnTo>
                  <a:lnTo>
                    <a:pt x="37910" y="3810"/>
                  </a:lnTo>
                  <a:lnTo>
                    <a:pt x="37719" y="0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</p:grpSp>
      <p:grpSp>
        <p:nvGrpSpPr>
          <p:cNvPr id="675" name="Google Shape;675;p24"/>
          <p:cNvGrpSpPr/>
          <p:nvPr/>
        </p:nvGrpSpPr>
        <p:grpSpPr>
          <a:xfrm>
            <a:off x="-181230" y="-325706"/>
            <a:ext cx="10129775" cy="3047376"/>
            <a:chOff x="-181230" y="-325706"/>
            <a:chExt cx="10129775" cy="3047376"/>
          </a:xfrm>
        </p:grpSpPr>
        <p:sp>
          <p:nvSpPr>
            <p:cNvPr id="676" name="Google Shape;676;p24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333072" y="-325706"/>
              <a:ext cx="1065474" cy="572704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7295750" y="-118284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8728412" y="235216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4"/>
          <p:cNvGrpSpPr/>
          <p:nvPr/>
        </p:nvGrpSpPr>
        <p:grpSpPr>
          <a:xfrm>
            <a:off x="8504819" y="4057471"/>
            <a:ext cx="695071" cy="727849"/>
            <a:chOff x="-1562181" y="-54429"/>
            <a:chExt cx="695071" cy="727849"/>
          </a:xfrm>
        </p:grpSpPr>
        <p:sp>
          <p:nvSpPr>
            <p:cNvPr id="683" name="Google Shape;683;p24"/>
            <p:cNvSpPr/>
            <p:nvPr/>
          </p:nvSpPr>
          <p:spPr>
            <a:xfrm>
              <a:off x="-1562181" y="-54429"/>
              <a:ext cx="695071" cy="381141"/>
            </a:xfrm>
            <a:custGeom>
              <a:avLst/>
              <a:gdLst/>
              <a:ahLst/>
              <a:cxnLst/>
              <a:rect l="l" t="t" r="r" b="b"/>
              <a:pathLst>
                <a:path w="10052" h="5512" extrusionOk="0">
                  <a:moveTo>
                    <a:pt x="7240" y="0"/>
                  </a:moveTo>
                  <a:cubicBezTo>
                    <a:pt x="6612" y="0"/>
                    <a:pt x="6455" y="546"/>
                    <a:pt x="5038" y="546"/>
                  </a:cubicBezTo>
                  <a:cubicBezTo>
                    <a:pt x="4763" y="546"/>
                    <a:pt x="4441" y="526"/>
                    <a:pt x="4059" y="477"/>
                  </a:cubicBezTo>
                  <a:cubicBezTo>
                    <a:pt x="3933" y="460"/>
                    <a:pt x="3811" y="453"/>
                    <a:pt x="3692" y="453"/>
                  </a:cubicBezTo>
                  <a:cubicBezTo>
                    <a:pt x="1119" y="453"/>
                    <a:pt x="1" y="4067"/>
                    <a:pt x="1230" y="4794"/>
                  </a:cubicBezTo>
                  <a:cubicBezTo>
                    <a:pt x="2269" y="5408"/>
                    <a:pt x="3528" y="5511"/>
                    <a:pt x="4426" y="5511"/>
                  </a:cubicBezTo>
                  <a:cubicBezTo>
                    <a:pt x="4626" y="5511"/>
                    <a:pt x="4808" y="5506"/>
                    <a:pt x="4965" y="5500"/>
                  </a:cubicBezTo>
                  <a:cubicBezTo>
                    <a:pt x="6025" y="5464"/>
                    <a:pt x="5809" y="4571"/>
                    <a:pt x="7170" y="4571"/>
                  </a:cubicBezTo>
                  <a:cubicBezTo>
                    <a:pt x="7381" y="4571"/>
                    <a:pt x="7629" y="4592"/>
                    <a:pt x="7927" y="4641"/>
                  </a:cubicBezTo>
                  <a:cubicBezTo>
                    <a:pt x="8015" y="4656"/>
                    <a:pt x="8097" y="4663"/>
                    <a:pt x="8175" y="4663"/>
                  </a:cubicBezTo>
                  <a:cubicBezTo>
                    <a:pt x="10051" y="4663"/>
                    <a:pt x="8975" y="515"/>
                    <a:pt x="7803" y="112"/>
                  </a:cubicBezTo>
                  <a:cubicBezTo>
                    <a:pt x="7572" y="32"/>
                    <a:pt x="7392" y="0"/>
                    <a:pt x="7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-1316081" y="126187"/>
              <a:ext cx="161667" cy="547233"/>
            </a:xfrm>
            <a:custGeom>
              <a:avLst/>
              <a:gdLst/>
              <a:ahLst/>
              <a:cxnLst/>
              <a:rect l="l" t="t" r="r" b="b"/>
              <a:pathLst>
                <a:path w="2338" h="7914" extrusionOk="0">
                  <a:moveTo>
                    <a:pt x="979" y="1"/>
                  </a:moveTo>
                  <a:cubicBezTo>
                    <a:pt x="979" y="1"/>
                    <a:pt x="1172" y="1373"/>
                    <a:pt x="850" y="1982"/>
                  </a:cubicBezTo>
                  <a:cubicBezTo>
                    <a:pt x="825" y="2029"/>
                    <a:pt x="798" y="2050"/>
                    <a:pt x="770" y="2050"/>
                  </a:cubicBezTo>
                  <a:cubicBezTo>
                    <a:pt x="542" y="2050"/>
                    <a:pt x="255" y="598"/>
                    <a:pt x="255" y="598"/>
                  </a:cubicBezTo>
                  <a:lnTo>
                    <a:pt x="0" y="754"/>
                  </a:lnTo>
                  <a:cubicBezTo>
                    <a:pt x="0" y="754"/>
                    <a:pt x="1451" y="5155"/>
                    <a:pt x="142" y="7914"/>
                  </a:cubicBezTo>
                  <a:lnTo>
                    <a:pt x="2282" y="7846"/>
                  </a:lnTo>
                  <a:cubicBezTo>
                    <a:pt x="2282" y="7846"/>
                    <a:pt x="1478" y="5881"/>
                    <a:pt x="1738" y="3865"/>
                  </a:cubicBezTo>
                  <a:cubicBezTo>
                    <a:pt x="1930" y="2369"/>
                    <a:pt x="2337" y="1082"/>
                    <a:pt x="2337" y="1082"/>
                  </a:cubicBezTo>
                  <a:lnTo>
                    <a:pt x="2059" y="907"/>
                  </a:lnTo>
                  <a:cubicBezTo>
                    <a:pt x="2059" y="907"/>
                    <a:pt x="1932" y="2026"/>
                    <a:pt x="1598" y="2081"/>
                  </a:cubicBezTo>
                  <a:cubicBezTo>
                    <a:pt x="1589" y="2083"/>
                    <a:pt x="1580" y="2083"/>
                    <a:pt x="1571" y="2083"/>
                  </a:cubicBezTo>
                  <a:cubicBezTo>
                    <a:pt x="1138" y="2083"/>
                    <a:pt x="1427" y="176"/>
                    <a:pt x="1427" y="176"/>
                  </a:cubicBezTo>
                  <a:lnTo>
                    <a:pt x="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24"/>
          <p:cNvGrpSpPr/>
          <p:nvPr/>
        </p:nvGrpSpPr>
        <p:grpSpPr>
          <a:xfrm>
            <a:off x="-63500" y="4595386"/>
            <a:ext cx="9263410" cy="562284"/>
            <a:chOff x="-63500" y="4595386"/>
            <a:chExt cx="9263410" cy="562284"/>
          </a:xfrm>
        </p:grpSpPr>
        <p:sp>
          <p:nvSpPr>
            <p:cNvPr id="686" name="Google Shape;686;p24"/>
            <p:cNvSpPr/>
            <p:nvPr/>
          </p:nvSpPr>
          <p:spPr>
            <a:xfrm>
              <a:off x="-63500" y="4697598"/>
              <a:ext cx="9263374" cy="197076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7" name="Google Shape;687;p24"/>
            <p:cNvGrpSpPr/>
            <p:nvPr/>
          </p:nvGrpSpPr>
          <p:grpSpPr>
            <a:xfrm>
              <a:off x="-63375" y="4861142"/>
              <a:ext cx="9263285" cy="296529"/>
              <a:chOff x="-63379" y="4923731"/>
              <a:chExt cx="9263285" cy="969682"/>
            </a:xfrm>
          </p:grpSpPr>
          <p:sp>
            <p:nvSpPr>
              <p:cNvPr id="688" name="Google Shape;688;p24"/>
              <p:cNvSpPr/>
              <p:nvPr/>
            </p:nvSpPr>
            <p:spPr>
              <a:xfrm>
                <a:off x="-63379" y="4923731"/>
                <a:ext cx="9263285" cy="969682"/>
              </a:xfrm>
              <a:custGeom>
                <a:avLst/>
                <a:gdLst/>
                <a:ahLst/>
                <a:cxnLst/>
                <a:rect l="l" t="t" r="r" b="b"/>
                <a:pathLst>
                  <a:path w="103738" h="10859" extrusionOk="0">
                    <a:moveTo>
                      <a:pt x="1" y="0"/>
                    </a:moveTo>
                    <a:lnTo>
                      <a:pt x="1" y="10858"/>
                    </a:lnTo>
                    <a:lnTo>
                      <a:pt x="103737" y="10858"/>
                    </a:lnTo>
                    <a:lnTo>
                      <a:pt x="1037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4"/>
              <p:cNvSpPr/>
              <p:nvPr/>
            </p:nvSpPr>
            <p:spPr>
              <a:xfrm>
                <a:off x="120932" y="5321109"/>
                <a:ext cx="843034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4"/>
              <p:cNvSpPr/>
              <p:nvPr/>
            </p:nvSpPr>
            <p:spPr>
              <a:xfrm>
                <a:off x="1341010" y="5321109"/>
                <a:ext cx="84285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4"/>
              <p:cNvSpPr/>
              <p:nvPr/>
            </p:nvSpPr>
            <p:spPr>
              <a:xfrm>
                <a:off x="2439822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4"/>
              <p:cNvSpPr/>
              <p:nvPr/>
            </p:nvSpPr>
            <p:spPr>
              <a:xfrm>
                <a:off x="3659900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4"/>
              <p:cNvSpPr/>
              <p:nvPr/>
            </p:nvSpPr>
            <p:spPr>
              <a:xfrm>
                <a:off x="4807736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4"/>
              <p:cNvSpPr/>
              <p:nvPr/>
            </p:nvSpPr>
            <p:spPr>
              <a:xfrm>
                <a:off x="602781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4"/>
              <p:cNvSpPr/>
              <p:nvPr/>
            </p:nvSpPr>
            <p:spPr>
              <a:xfrm>
                <a:off x="712680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7" y="727"/>
                    </a:lnTo>
                    <a:lnTo>
                      <a:pt x="94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4"/>
              <p:cNvSpPr/>
              <p:nvPr/>
            </p:nvSpPr>
            <p:spPr>
              <a:xfrm>
                <a:off x="8346703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9" y="727"/>
                    </a:lnTo>
                    <a:lnTo>
                      <a:pt x="94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7" name="Google Shape;697;p24"/>
            <p:cNvSpPr/>
            <p:nvPr/>
          </p:nvSpPr>
          <p:spPr>
            <a:xfrm>
              <a:off x="115500" y="4595386"/>
              <a:ext cx="221410" cy="257090"/>
            </a:xfrm>
            <a:custGeom>
              <a:avLst/>
              <a:gdLst/>
              <a:ahLst/>
              <a:cxnLst/>
              <a:rect l="l" t="t" r="r" b="b"/>
              <a:pathLst>
                <a:path w="3202" h="3718" extrusionOk="0">
                  <a:moveTo>
                    <a:pt x="2103" y="1"/>
                  </a:moveTo>
                  <a:cubicBezTo>
                    <a:pt x="1307" y="1"/>
                    <a:pt x="1613" y="1628"/>
                    <a:pt x="1613" y="1628"/>
                  </a:cubicBezTo>
                  <a:cubicBezTo>
                    <a:pt x="1613" y="1628"/>
                    <a:pt x="1374" y="950"/>
                    <a:pt x="986" y="950"/>
                  </a:cubicBezTo>
                  <a:cubicBezTo>
                    <a:pt x="923" y="950"/>
                    <a:pt x="856" y="968"/>
                    <a:pt x="785" y="1009"/>
                  </a:cubicBezTo>
                  <a:cubicBezTo>
                    <a:pt x="130" y="1396"/>
                    <a:pt x="725" y="2303"/>
                    <a:pt x="969" y="2626"/>
                  </a:cubicBezTo>
                  <a:lnTo>
                    <a:pt x="969" y="2626"/>
                  </a:lnTo>
                  <a:cubicBezTo>
                    <a:pt x="852" y="2488"/>
                    <a:pt x="646" y="2276"/>
                    <a:pt x="483" y="2276"/>
                  </a:cubicBezTo>
                  <a:cubicBezTo>
                    <a:pt x="408" y="2276"/>
                    <a:pt x="341" y="2322"/>
                    <a:pt x="297" y="2443"/>
                  </a:cubicBezTo>
                  <a:cubicBezTo>
                    <a:pt x="0" y="3255"/>
                    <a:pt x="1062" y="3718"/>
                    <a:pt x="1062" y="3718"/>
                  </a:cubicBezTo>
                  <a:lnTo>
                    <a:pt x="2225" y="3718"/>
                  </a:lnTo>
                  <a:cubicBezTo>
                    <a:pt x="2225" y="3718"/>
                    <a:pt x="3201" y="2021"/>
                    <a:pt x="2684" y="1632"/>
                  </a:cubicBezTo>
                  <a:cubicBezTo>
                    <a:pt x="2596" y="1566"/>
                    <a:pt x="2520" y="1539"/>
                    <a:pt x="2454" y="1539"/>
                  </a:cubicBezTo>
                  <a:cubicBezTo>
                    <a:pt x="2354" y="1539"/>
                    <a:pt x="2277" y="1601"/>
                    <a:pt x="2217" y="1688"/>
                  </a:cubicBezTo>
                  <a:lnTo>
                    <a:pt x="2217" y="1688"/>
                  </a:lnTo>
                  <a:cubicBezTo>
                    <a:pt x="2416" y="1036"/>
                    <a:pt x="2647" y="1"/>
                    <a:pt x="2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8" name="Google Shape;698;p24"/>
            <p:cNvGrpSpPr/>
            <p:nvPr/>
          </p:nvGrpSpPr>
          <p:grpSpPr>
            <a:xfrm>
              <a:off x="126720" y="4724849"/>
              <a:ext cx="586509" cy="142582"/>
              <a:chOff x="-994955" y="1628924"/>
              <a:chExt cx="586509" cy="142582"/>
            </a:xfrm>
          </p:grpSpPr>
          <p:sp>
            <p:nvSpPr>
              <p:cNvPr id="699" name="Google Shape;699;p24"/>
              <p:cNvSpPr/>
              <p:nvPr/>
            </p:nvSpPr>
            <p:spPr>
              <a:xfrm>
                <a:off x="-994955" y="1628924"/>
                <a:ext cx="586509" cy="142582"/>
              </a:xfrm>
              <a:custGeom>
                <a:avLst/>
                <a:gdLst/>
                <a:ahLst/>
                <a:cxnLst/>
                <a:rect l="l" t="t" r="r" b="b"/>
                <a:pathLst>
                  <a:path w="8482" h="2062" extrusionOk="0">
                    <a:moveTo>
                      <a:pt x="5971" y="0"/>
                    </a:moveTo>
                    <a:cubicBezTo>
                      <a:pt x="5919" y="0"/>
                      <a:pt x="5868" y="2"/>
                      <a:pt x="5816" y="7"/>
                    </a:cubicBezTo>
                    <a:cubicBezTo>
                      <a:pt x="5393" y="44"/>
                      <a:pt x="4987" y="222"/>
                      <a:pt x="4637" y="466"/>
                    </a:cubicBezTo>
                    <a:cubicBezTo>
                      <a:pt x="4464" y="585"/>
                      <a:pt x="4298" y="718"/>
                      <a:pt x="4250" y="921"/>
                    </a:cubicBezTo>
                    <a:cubicBezTo>
                      <a:pt x="3961" y="646"/>
                      <a:pt x="3562" y="491"/>
                      <a:pt x="3162" y="491"/>
                    </a:cubicBezTo>
                    <a:cubicBezTo>
                      <a:pt x="3074" y="491"/>
                      <a:pt x="2986" y="498"/>
                      <a:pt x="2899" y="514"/>
                    </a:cubicBezTo>
                    <a:cubicBezTo>
                      <a:pt x="2418" y="598"/>
                      <a:pt x="2005" y="925"/>
                      <a:pt x="1792" y="1361"/>
                    </a:cubicBezTo>
                    <a:cubicBezTo>
                      <a:pt x="1618" y="1284"/>
                      <a:pt x="1428" y="1245"/>
                      <a:pt x="1239" y="1245"/>
                    </a:cubicBezTo>
                    <a:cubicBezTo>
                      <a:pt x="1072" y="1245"/>
                      <a:pt x="906" y="1275"/>
                      <a:pt x="750" y="1335"/>
                    </a:cubicBezTo>
                    <a:cubicBezTo>
                      <a:pt x="419" y="1464"/>
                      <a:pt x="142" y="1728"/>
                      <a:pt x="0" y="2054"/>
                    </a:cubicBezTo>
                    <a:lnTo>
                      <a:pt x="8481" y="2062"/>
                    </a:lnTo>
                    <a:cubicBezTo>
                      <a:pt x="8453" y="1940"/>
                      <a:pt x="8428" y="1813"/>
                      <a:pt x="8369" y="1702"/>
                    </a:cubicBezTo>
                    <a:cubicBezTo>
                      <a:pt x="8312" y="1590"/>
                      <a:pt x="8214" y="1492"/>
                      <a:pt x="8092" y="1461"/>
                    </a:cubicBezTo>
                    <a:cubicBezTo>
                      <a:pt x="8057" y="1451"/>
                      <a:pt x="8021" y="1447"/>
                      <a:pt x="7985" y="1447"/>
                    </a:cubicBezTo>
                    <a:cubicBezTo>
                      <a:pt x="7864" y="1447"/>
                      <a:pt x="7744" y="1496"/>
                      <a:pt x="7632" y="1553"/>
                    </a:cubicBezTo>
                    <a:cubicBezTo>
                      <a:pt x="7515" y="1114"/>
                      <a:pt x="7350" y="665"/>
                      <a:pt x="7009" y="366"/>
                    </a:cubicBezTo>
                    <a:cubicBezTo>
                      <a:pt x="6729" y="118"/>
                      <a:pt x="6347" y="0"/>
                      <a:pt x="5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4"/>
              <p:cNvSpPr/>
              <p:nvPr/>
            </p:nvSpPr>
            <p:spPr>
              <a:xfrm>
                <a:off x="-801547" y="1679195"/>
                <a:ext cx="55041" cy="79105"/>
              </a:xfrm>
              <a:custGeom>
                <a:avLst/>
                <a:gdLst/>
                <a:ahLst/>
                <a:cxnLst/>
                <a:rect l="l" t="t" r="r" b="b"/>
                <a:pathLst>
                  <a:path w="796" h="1144" extrusionOk="0">
                    <a:moveTo>
                      <a:pt x="98" y="0"/>
                    </a:moveTo>
                    <a:cubicBezTo>
                      <a:pt x="49" y="0"/>
                      <a:pt x="1" y="51"/>
                      <a:pt x="34" y="105"/>
                    </a:cubicBezTo>
                    <a:cubicBezTo>
                      <a:pt x="250" y="432"/>
                      <a:pt x="452" y="765"/>
                      <a:pt x="644" y="1108"/>
                    </a:cubicBezTo>
                    <a:cubicBezTo>
                      <a:pt x="658" y="1133"/>
                      <a:pt x="680" y="1143"/>
                      <a:pt x="702" y="1143"/>
                    </a:cubicBezTo>
                    <a:cubicBezTo>
                      <a:pt x="749" y="1143"/>
                      <a:pt x="796" y="1094"/>
                      <a:pt x="766" y="1038"/>
                    </a:cubicBezTo>
                    <a:cubicBezTo>
                      <a:pt x="576" y="697"/>
                      <a:pt x="369" y="360"/>
                      <a:pt x="156" y="34"/>
                    </a:cubicBezTo>
                    <a:cubicBezTo>
                      <a:pt x="141" y="10"/>
                      <a:pt x="120" y="0"/>
                      <a:pt x="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4"/>
              <p:cNvSpPr/>
              <p:nvPr/>
            </p:nvSpPr>
            <p:spPr>
              <a:xfrm>
                <a:off x="-601154" y="1644966"/>
                <a:ext cx="30563" cy="11174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616" extrusionOk="0">
                    <a:moveTo>
                      <a:pt x="356" y="0"/>
                    </a:moveTo>
                    <a:cubicBezTo>
                      <a:pt x="329" y="0"/>
                      <a:pt x="304" y="15"/>
                      <a:pt x="296" y="51"/>
                    </a:cubicBezTo>
                    <a:cubicBezTo>
                      <a:pt x="202" y="545"/>
                      <a:pt x="107" y="1035"/>
                      <a:pt x="11" y="1527"/>
                    </a:cubicBezTo>
                    <a:cubicBezTo>
                      <a:pt x="1" y="1581"/>
                      <a:pt x="45" y="1616"/>
                      <a:pt x="87" y="1616"/>
                    </a:cubicBezTo>
                    <a:cubicBezTo>
                      <a:pt x="114" y="1616"/>
                      <a:pt x="140" y="1600"/>
                      <a:pt x="147" y="1564"/>
                    </a:cubicBezTo>
                    <a:cubicBezTo>
                      <a:pt x="241" y="1072"/>
                      <a:pt x="335" y="582"/>
                      <a:pt x="433" y="88"/>
                    </a:cubicBezTo>
                    <a:cubicBezTo>
                      <a:pt x="442" y="36"/>
                      <a:pt x="39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4"/>
              <p:cNvSpPr/>
              <p:nvPr/>
            </p:nvSpPr>
            <p:spPr>
              <a:xfrm>
                <a:off x="-448682" y="1737210"/>
                <a:ext cx="16388" cy="23787"/>
              </a:xfrm>
              <a:custGeom>
                <a:avLst/>
                <a:gdLst/>
                <a:ahLst/>
                <a:cxnLst/>
                <a:rect l="l" t="t" r="r" b="b"/>
                <a:pathLst>
                  <a:path w="237" h="344" extrusionOk="0">
                    <a:moveTo>
                      <a:pt x="160" y="0"/>
                    </a:moveTo>
                    <a:cubicBezTo>
                      <a:pt x="147" y="0"/>
                      <a:pt x="135" y="3"/>
                      <a:pt x="126" y="9"/>
                    </a:cubicBezTo>
                    <a:lnTo>
                      <a:pt x="111" y="22"/>
                    </a:lnTo>
                    <a:cubicBezTo>
                      <a:pt x="102" y="31"/>
                      <a:pt x="98" y="40"/>
                      <a:pt x="93" y="51"/>
                    </a:cubicBezTo>
                    <a:cubicBezTo>
                      <a:pt x="65" y="120"/>
                      <a:pt x="36" y="190"/>
                      <a:pt x="8" y="256"/>
                    </a:cubicBezTo>
                    <a:cubicBezTo>
                      <a:pt x="1" y="273"/>
                      <a:pt x="8" y="295"/>
                      <a:pt x="15" y="309"/>
                    </a:cubicBezTo>
                    <a:cubicBezTo>
                      <a:pt x="25" y="322"/>
                      <a:pt x="39" y="337"/>
                      <a:pt x="56" y="341"/>
                    </a:cubicBezTo>
                    <a:cubicBezTo>
                      <a:pt x="63" y="343"/>
                      <a:pt x="70" y="344"/>
                      <a:pt x="77" y="344"/>
                    </a:cubicBezTo>
                    <a:cubicBezTo>
                      <a:pt x="89" y="344"/>
                      <a:pt x="100" y="341"/>
                      <a:pt x="109" y="335"/>
                    </a:cubicBezTo>
                    <a:cubicBezTo>
                      <a:pt x="113" y="330"/>
                      <a:pt x="119" y="328"/>
                      <a:pt x="122" y="322"/>
                    </a:cubicBezTo>
                    <a:cubicBezTo>
                      <a:pt x="131" y="313"/>
                      <a:pt x="137" y="304"/>
                      <a:pt x="141" y="293"/>
                    </a:cubicBezTo>
                    <a:cubicBezTo>
                      <a:pt x="168" y="225"/>
                      <a:pt x="200" y="155"/>
                      <a:pt x="227" y="88"/>
                    </a:cubicBezTo>
                    <a:cubicBezTo>
                      <a:pt x="237" y="72"/>
                      <a:pt x="231" y="50"/>
                      <a:pt x="222" y="35"/>
                    </a:cubicBezTo>
                    <a:cubicBezTo>
                      <a:pt x="213" y="22"/>
                      <a:pt x="196" y="7"/>
                      <a:pt x="181" y="4"/>
                    </a:cubicBezTo>
                    <a:cubicBezTo>
                      <a:pt x="174" y="1"/>
                      <a:pt x="167" y="0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4"/>
              <p:cNvSpPr/>
              <p:nvPr/>
            </p:nvSpPr>
            <p:spPr>
              <a:xfrm>
                <a:off x="-932514" y="1729742"/>
                <a:ext cx="30909" cy="3173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59" extrusionOk="0">
                    <a:moveTo>
                      <a:pt x="77" y="0"/>
                    </a:moveTo>
                    <a:cubicBezTo>
                      <a:pt x="58" y="0"/>
                      <a:pt x="40" y="7"/>
                      <a:pt x="28" y="21"/>
                    </a:cubicBezTo>
                    <a:cubicBezTo>
                      <a:pt x="0" y="51"/>
                      <a:pt x="0" y="91"/>
                      <a:pt x="28" y="121"/>
                    </a:cubicBezTo>
                    <a:cubicBezTo>
                      <a:pt x="124" y="226"/>
                      <a:pt x="223" y="331"/>
                      <a:pt x="319" y="438"/>
                    </a:cubicBezTo>
                    <a:cubicBezTo>
                      <a:pt x="332" y="452"/>
                      <a:pt x="350" y="458"/>
                      <a:pt x="369" y="458"/>
                    </a:cubicBezTo>
                    <a:cubicBezTo>
                      <a:pt x="387" y="458"/>
                      <a:pt x="406" y="452"/>
                      <a:pt x="419" y="438"/>
                    </a:cubicBezTo>
                    <a:cubicBezTo>
                      <a:pt x="446" y="410"/>
                      <a:pt x="446" y="370"/>
                      <a:pt x="419" y="338"/>
                    </a:cubicBezTo>
                    <a:cubicBezTo>
                      <a:pt x="323" y="233"/>
                      <a:pt x="223" y="126"/>
                      <a:pt x="126" y="21"/>
                    </a:cubicBezTo>
                    <a:cubicBezTo>
                      <a:pt x="114" y="7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28"/>
          <p:cNvSpPr txBox="1">
            <a:spLocks noGrp="1"/>
          </p:cNvSpPr>
          <p:nvPr>
            <p:ph type="title" hasCustomPrompt="1"/>
          </p:nvPr>
        </p:nvSpPr>
        <p:spPr>
          <a:xfrm>
            <a:off x="1018025" y="706175"/>
            <a:ext cx="4179000" cy="7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0" name="Google Shape;830;p28"/>
          <p:cNvSpPr txBox="1">
            <a:spLocks noGrp="1"/>
          </p:cNvSpPr>
          <p:nvPr>
            <p:ph type="subTitle" idx="1"/>
          </p:nvPr>
        </p:nvSpPr>
        <p:spPr>
          <a:xfrm>
            <a:off x="1018025" y="1464174"/>
            <a:ext cx="41790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31" name="Google Shape;831;p28"/>
          <p:cNvSpPr txBox="1">
            <a:spLocks noGrp="1"/>
          </p:cNvSpPr>
          <p:nvPr>
            <p:ph type="title" idx="2" hasCustomPrompt="1"/>
          </p:nvPr>
        </p:nvSpPr>
        <p:spPr>
          <a:xfrm>
            <a:off x="1018025" y="2003879"/>
            <a:ext cx="4179000" cy="7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2" name="Google Shape;832;p28"/>
          <p:cNvSpPr txBox="1">
            <a:spLocks noGrp="1"/>
          </p:cNvSpPr>
          <p:nvPr>
            <p:ph type="subTitle" idx="3"/>
          </p:nvPr>
        </p:nvSpPr>
        <p:spPr>
          <a:xfrm>
            <a:off x="1018025" y="2764450"/>
            <a:ext cx="41790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33" name="Google Shape;833;p28"/>
          <p:cNvSpPr txBox="1">
            <a:spLocks noGrp="1"/>
          </p:cNvSpPr>
          <p:nvPr>
            <p:ph type="title" idx="4" hasCustomPrompt="1"/>
          </p:nvPr>
        </p:nvSpPr>
        <p:spPr>
          <a:xfrm>
            <a:off x="1018025" y="3301583"/>
            <a:ext cx="4179000" cy="7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4" name="Google Shape;834;p28"/>
          <p:cNvSpPr txBox="1">
            <a:spLocks noGrp="1"/>
          </p:cNvSpPr>
          <p:nvPr>
            <p:ph type="subTitle" idx="5"/>
          </p:nvPr>
        </p:nvSpPr>
        <p:spPr>
          <a:xfrm>
            <a:off x="1018025" y="4064725"/>
            <a:ext cx="41790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835" name="Google Shape;835;p28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836" name="Google Shape;836;p28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8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8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8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8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8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28"/>
          <p:cNvGrpSpPr/>
          <p:nvPr/>
        </p:nvGrpSpPr>
        <p:grpSpPr>
          <a:xfrm>
            <a:off x="-63500" y="4551223"/>
            <a:ext cx="9263406" cy="606146"/>
            <a:chOff x="-63500" y="4463486"/>
            <a:chExt cx="9263406" cy="1429927"/>
          </a:xfrm>
        </p:grpSpPr>
        <p:grpSp>
          <p:nvGrpSpPr>
            <p:cNvPr id="843" name="Google Shape;843;p28"/>
            <p:cNvGrpSpPr/>
            <p:nvPr/>
          </p:nvGrpSpPr>
          <p:grpSpPr>
            <a:xfrm>
              <a:off x="-63379" y="4923731"/>
              <a:ext cx="9263285" cy="969682"/>
              <a:chOff x="-63379" y="4923731"/>
              <a:chExt cx="9263285" cy="969682"/>
            </a:xfrm>
          </p:grpSpPr>
          <p:sp>
            <p:nvSpPr>
              <p:cNvPr id="844" name="Google Shape;844;p28"/>
              <p:cNvSpPr/>
              <p:nvPr/>
            </p:nvSpPr>
            <p:spPr>
              <a:xfrm>
                <a:off x="-63379" y="4923731"/>
                <a:ext cx="9263285" cy="969682"/>
              </a:xfrm>
              <a:custGeom>
                <a:avLst/>
                <a:gdLst/>
                <a:ahLst/>
                <a:cxnLst/>
                <a:rect l="l" t="t" r="r" b="b"/>
                <a:pathLst>
                  <a:path w="103738" h="10859" extrusionOk="0">
                    <a:moveTo>
                      <a:pt x="1" y="0"/>
                    </a:moveTo>
                    <a:lnTo>
                      <a:pt x="1" y="10858"/>
                    </a:lnTo>
                    <a:lnTo>
                      <a:pt x="103737" y="10858"/>
                    </a:lnTo>
                    <a:lnTo>
                      <a:pt x="1037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>
                <a:off x="120932" y="5321109"/>
                <a:ext cx="843034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8"/>
              <p:cNvSpPr/>
              <p:nvPr/>
            </p:nvSpPr>
            <p:spPr>
              <a:xfrm>
                <a:off x="1341010" y="5321109"/>
                <a:ext cx="84285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8"/>
              <p:cNvSpPr/>
              <p:nvPr/>
            </p:nvSpPr>
            <p:spPr>
              <a:xfrm>
                <a:off x="2439822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8"/>
              <p:cNvSpPr/>
              <p:nvPr/>
            </p:nvSpPr>
            <p:spPr>
              <a:xfrm>
                <a:off x="3659900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8"/>
              <p:cNvSpPr/>
              <p:nvPr/>
            </p:nvSpPr>
            <p:spPr>
              <a:xfrm>
                <a:off x="4807736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8"/>
              <p:cNvSpPr/>
              <p:nvPr/>
            </p:nvSpPr>
            <p:spPr>
              <a:xfrm>
                <a:off x="602781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8"/>
              <p:cNvSpPr/>
              <p:nvPr/>
            </p:nvSpPr>
            <p:spPr>
              <a:xfrm>
                <a:off x="712680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7" y="727"/>
                    </a:lnTo>
                    <a:lnTo>
                      <a:pt x="94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8"/>
              <p:cNvSpPr/>
              <p:nvPr/>
            </p:nvSpPr>
            <p:spPr>
              <a:xfrm>
                <a:off x="8346703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9" y="727"/>
                    </a:lnTo>
                    <a:lnTo>
                      <a:pt x="94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3" name="Google Shape;853;p28"/>
            <p:cNvSpPr/>
            <p:nvPr/>
          </p:nvSpPr>
          <p:spPr>
            <a:xfrm>
              <a:off x="-63500" y="4463486"/>
              <a:ext cx="9263374" cy="699462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28"/>
          <p:cNvGrpSpPr/>
          <p:nvPr/>
        </p:nvGrpSpPr>
        <p:grpSpPr>
          <a:xfrm>
            <a:off x="1570433" y="10052"/>
            <a:ext cx="877866" cy="411188"/>
            <a:chOff x="1570433" y="10052"/>
            <a:chExt cx="877866" cy="411188"/>
          </a:xfrm>
        </p:grpSpPr>
        <p:sp>
          <p:nvSpPr>
            <p:cNvPr id="855" name="Google Shape;855;p28"/>
            <p:cNvSpPr/>
            <p:nvPr/>
          </p:nvSpPr>
          <p:spPr>
            <a:xfrm>
              <a:off x="2077592" y="100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1570433" y="2036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8"/>
            <p:cNvSpPr/>
            <p:nvPr/>
          </p:nvSpPr>
          <p:spPr>
            <a:xfrm>
              <a:off x="1797393" y="28014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29"/>
          <p:cNvSpPr txBox="1">
            <a:spLocks noGrp="1"/>
          </p:cNvSpPr>
          <p:nvPr>
            <p:ph type="title" hasCustomPrompt="1"/>
          </p:nvPr>
        </p:nvSpPr>
        <p:spPr>
          <a:xfrm>
            <a:off x="938500" y="2790300"/>
            <a:ext cx="1398900" cy="49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36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0" name="Google Shape;860;p29"/>
          <p:cNvSpPr txBox="1">
            <a:spLocks noGrp="1"/>
          </p:cNvSpPr>
          <p:nvPr>
            <p:ph type="subTitle" idx="1"/>
          </p:nvPr>
        </p:nvSpPr>
        <p:spPr>
          <a:xfrm>
            <a:off x="938500" y="37815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1" name="Google Shape;861;p29"/>
          <p:cNvSpPr txBox="1">
            <a:spLocks noGrp="1"/>
          </p:cNvSpPr>
          <p:nvPr>
            <p:ph type="subTitle" idx="2"/>
          </p:nvPr>
        </p:nvSpPr>
        <p:spPr>
          <a:xfrm>
            <a:off x="938500" y="33495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862" name="Google Shape;862;p29"/>
          <p:cNvSpPr txBox="1">
            <a:spLocks noGrp="1"/>
          </p:cNvSpPr>
          <p:nvPr>
            <p:ph type="title" idx="3" hasCustomPrompt="1"/>
          </p:nvPr>
        </p:nvSpPr>
        <p:spPr>
          <a:xfrm>
            <a:off x="3485950" y="2790300"/>
            <a:ext cx="1397700" cy="49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36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3" name="Google Shape;863;p29"/>
          <p:cNvSpPr txBox="1">
            <a:spLocks noGrp="1"/>
          </p:cNvSpPr>
          <p:nvPr>
            <p:ph type="subTitle" idx="4"/>
          </p:nvPr>
        </p:nvSpPr>
        <p:spPr>
          <a:xfrm>
            <a:off x="3485400" y="37815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4" name="Google Shape;864;p29"/>
          <p:cNvSpPr txBox="1">
            <a:spLocks noGrp="1"/>
          </p:cNvSpPr>
          <p:nvPr>
            <p:ph type="subTitle" idx="5"/>
          </p:nvPr>
        </p:nvSpPr>
        <p:spPr>
          <a:xfrm>
            <a:off x="3485400" y="33495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865" name="Google Shape;865;p29"/>
          <p:cNvSpPr txBox="1">
            <a:spLocks noGrp="1"/>
          </p:cNvSpPr>
          <p:nvPr>
            <p:ph type="title" idx="6" hasCustomPrompt="1"/>
          </p:nvPr>
        </p:nvSpPr>
        <p:spPr>
          <a:xfrm>
            <a:off x="6030525" y="2790300"/>
            <a:ext cx="1397700" cy="49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36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6" name="Google Shape;866;p29"/>
          <p:cNvSpPr txBox="1">
            <a:spLocks noGrp="1"/>
          </p:cNvSpPr>
          <p:nvPr>
            <p:ph type="subTitle" idx="7"/>
          </p:nvPr>
        </p:nvSpPr>
        <p:spPr>
          <a:xfrm>
            <a:off x="6032300" y="37815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7" name="Google Shape;867;p29"/>
          <p:cNvSpPr txBox="1">
            <a:spLocks noGrp="1"/>
          </p:cNvSpPr>
          <p:nvPr>
            <p:ph type="subTitle" idx="8"/>
          </p:nvPr>
        </p:nvSpPr>
        <p:spPr>
          <a:xfrm>
            <a:off x="6032300" y="33495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ndo"/>
              <a:buNone/>
              <a:defRPr sz="24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868" name="Google Shape;868;p2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69" name="Google Shape;869;p29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870" name="Google Shape;870;p29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" name="Google Shape;876;p29"/>
          <p:cNvGrpSpPr/>
          <p:nvPr/>
        </p:nvGrpSpPr>
        <p:grpSpPr>
          <a:xfrm>
            <a:off x="6955290" y="10052"/>
            <a:ext cx="877866" cy="411188"/>
            <a:chOff x="6955290" y="10052"/>
            <a:chExt cx="877866" cy="411188"/>
          </a:xfrm>
        </p:grpSpPr>
        <p:sp>
          <p:nvSpPr>
            <p:cNvPr id="877" name="Google Shape;877;p29"/>
            <p:cNvSpPr/>
            <p:nvPr/>
          </p:nvSpPr>
          <p:spPr>
            <a:xfrm>
              <a:off x="7462449" y="100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7182250" y="28014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6955290" y="2036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29"/>
          <p:cNvGrpSpPr/>
          <p:nvPr/>
        </p:nvGrpSpPr>
        <p:grpSpPr>
          <a:xfrm>
            <a:off x="-2054700" y="3606575"/>
            <a:ext cx="11459686" cy="1245892"/>
            <a:chOff x="-2054700" y="3606575"/>
            <a:chExt cx="11459686" cy="1245892"/>
          </a:xfrm>
        </p:grpSpPr>
        <p:sp>
          <p:nvSpPr>
            <p:cNvPr id="881" name="Google Shape;881;p29"/>
            <p:cNvSpPr/>
            <p:nvPr/>
          </p:nvSpPr>
          <p:spPr>
            <a:xfrm>
              <a:off x="-2054700" y="3606575"/>
              <a:ext cx="2700633" cy="1245892"/>
            </a:xfrm>
            <a:custGeom>
              <a:avLst/>
              <a:gdLst/>
              <a:ahLst/>
              <a:cxnLst/>
              <a:rect l="l" t="t" r="r" b="b"/>
              <a:pathLst>
                <a:path w="73914" h="34099" extrusionOk="0">
                  <a:moveTo>
                    <a:pt x="0" y="34099"/>
                  </a:moveTo>
                  <a:lnTo>
                    <a:pt x="73914" y="33147"/>
                  </a:lnTo>
                  <a:lnTo>
                    <a:pt x="73724" y="7810"/>
                  </a:lnTo>
                  <a:lnTo>
                    <a:pt x="70104" y="7620"/>
                  </a:lnTo>
                  <a:lnTo>
                    <a:pt x="70104" y="16192"/>
                  </a:lnTo>
                  <a:lnTo>
                    <a:pt x="59627" y="14287"/>
                  </a:lnTo>
                  <a:lnTo>
                    <a:pt x="59436" y="25146"/>
                  </a:lnTo>
                  <a:lnTo>
                    <a:pt x="48197" y="24574"/>
                  </a:lnTo>
                  <a:lnTo>
                    <a:pt x="48006" y="15240"/>
                  </a:lnTo>
                  <a:lnTo>
                    <a:pt x="42863" y="16764"/>
                  </a:lnTo>
                  <a:lnTo>
                    <a:pt x="42672" y="24765"/>
                  </a:lnTo>
                  <a:lnTo>
                    <a:pt x="35243" y="24003"/>
                  </a:lnTo>
                  <a:lnTo>
                    <a:pt x="35624" y="0"/>
                  </a:lnTo>
                  <a:lnTo>
                    <a:pt x="22098" y="381"/>
                  </a:lnTo>
                  <a:lnTo>
                    <a:pt x="22479" y="22098"/>
                  </a:lnTo>
                  <a:lnTo>
                    <a:pt x="9144" y="28194"/>
                  </a:lnTo>
                  <a:lnTo>
                    <a:pt x="8763" y="21907"/>
                  </a:lnTo>
                  <a:lnTo>
                    <a:pt x="2858" y="24384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  <p:sp>
          <p:nvSpPr>
            <p:cNvPr id="882" name="Google Shape;882;p29"/>
            <p:cNvSpPr/>
            <p:nvPr/>
          </p:nvSpPr>
          <p:spPr>
            <a:xfrm>
              <a:off x="8040701" y="3801525"/>
              <a:ext cx="1364285" cy="948604"/>
            </a:xfrm>
            <a:custGeom>
              <a:avLst/>
              <a:gdLst/>
              <a:ahLst/>
              <a:cxnLst/>
              <a:rect l="l" t="t" r="r" b="b"/>
              <a:pathLst>
                <a:path w="48768" h="33909" extrusionOk="0">
                  <a:moveTo>
                    <a:pt x="48768" y="1143"/>
                  </a:moveTo>
                  <a:lnTo>
                    <a:pt x="46863" y="33337"/>
                  </a:lnTo>
                  <a:lnTo>
                    <a:pt x="0" y="33909"/>
                  </a:lnTo>
                  <a:lnTo>
                    <a:pt x="381" y="29718"/>
                  </a:lnTo>
                  <a:lnTo>
                    <a:pt x="11621" y="29337"/>
                  </a:lnTo>
                  <a:lnTo>
                    <a:pt x="16002" y="20383"/>
                  </a:lnTo>
                  <a:lnTo>
                    <a:pt x="15050" y="8001"/>
                  </a:lnTo>
                  <a:lnTo>
                    <a:pt x="25527" y="8382"/>
                  </a:lnTo>
                  <a:lnTo>
                    <a:pt x="25718" y="17526"/>
                  </a:lnTo>
                  <a:lnTo>
                    <a:pt x="31242" y="16764"/>
                  </a:lnTo>
                  <a:lnTo>
                    <a:pt x="31242" y="4000"/>
                  </a:lnTo>
                  <a:lnTo>
                    <a:pt x="37910" y="3810"/>
                  </a:lnTo>
                  <a:lnTo>
                    <a:pt x="37719" y="0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</p:grpSp>
      <p:grpSp>
        <p:nvGrpSpPr>
          <p:cNvPr id="883" name="Google Shape;883;p29"/>
          <p:cNvGrpSpPr/>
          <p:nvPr/>
        </p:nvGrpSpPr>
        <p:grpSpPr>
          <a:xfrm>
            <a:off x="8504850" y="3836726"/>
            <a:ext cx="814414" cy="948606"/>
            <a:chOff x="-1562181" y="-54429"/>
            <a:chExt cx="695071" cy="727849"/>
          </a:xfrm>
        </p:grpSpPr>
        <p:sp>
          <p:nvSpPr>
            <p:cNvPr id="884" name="Google Shape;884;p29"/>
            <p:cNvSpPr/>
            <p:nvPr/>
          </p:nvSpPr>
          <p:spPr>
            <a:xfrm>
              <a:off x="-1562181" y="-54429"/>
              <a:ext cx="695071" cy="381141"/>
            </a:xfrm>
            <a:custGeom>
              <a:avLst/>
              <a:gdLst/>
              <a:ahLst/>
              <a:cxnLst/>
              <a:rect l="l" t="t" r="r" b="b"/>
              <a:pathLst>
                <a:path w="10052" h="5512" extrusionOk="0">
                  <a:moveTo>
                    <a:pt x="7240" y="0"/>
                  </a:moveTo>
                  <a:cubicBezTo>
                    <a:pt x="6612" y="0"/>
                    <a:pt x="6455" y="546"/>
                    <a:pt x="5038" y="546"/>
                  </a:cubicBezTo>
                  <a:cubicBezTo>
                    <a:pt x="4763" y="546"/>
                    <a:pt x="4441" y="526"/>
                    <a:pt x="4059" y="477"/>
                  </a:cubicBezTo>
                  <a:cubicBezTo>
                    <a:pt x="3933" y="460"/>
                    <a:pt x="3811" y="453"/>
                    <a:pt x="3692" y="453"/>
                  </a:cubicBezTo>
                  <a:cubicBezTo>
                    <a:pt x="1119" y="453"/>
                    <a:pt x="1" y="4067"/>
                    <a:pt x="1230" y="4794"/>
                  </a:cubicBezTo>
                  <a:cubicBezTo>
                    <a:pt x="2269" y="5408"/>
                    <a:pt x="3528" y="5511"/>
                    <a:pt x="4426" y="5511"/>
                  </a:cubicBezTo>
                  <a:cubicBezTo>
                    <a:pt x="4626" y="5511"/>
                    <a:pt x="4808" y="5506"/>
                    <a:pt x="4965" y="5500"/>
                  </a:cubicBezTo>
                  <a:cubicBezTo>
                    <a:pt x="6025" y="5464"/>
                    <a:pt x="5809" y="4571"/>
                    <a:pt x="7170" y="4571"/>
                  </a:cubicBezTo>
                  <a:cubicBezTo>
                    <a:pt x="7381" y="4571"/>
                    <a:pt x="7629" y="4592"/>
                    <a:pt x="7927" y="4641"/>
                  </a:cubicBezTo>
                  <a:cubicBezTo>
                    <a:pt x="8015" y="4656"/>
                    <a:pt x="8097" y="4663"/>
                    <a:pt x="8175" y="4663"/>
                  </a:cubicBezTo>
                  <a:cubicBezTo>
                    <a:pt x="10051" y="4663"/>
                    <a:pt x="8975" y="515"/>
                    <a:pt x="7803" y="112"/>
                  </a:cubicBezTo>
                  <a:cubicBezTo>
                    <a:pt x="7572" y="32"/>
                    <a:pt x="7392" y="0"/>
                    <a:pt x="7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-1316081" y="126187"/>
              <a:ext cx="161667" cy="547233"/>
            </a:xfrm>
            <a:custGeom>
              <a:avLst/>
              <a:gdLst/>
              <a:ahLst/>
              <a:cxnLst/>
              <a:rect l="l" t="t" r="r" b="b"/>
              <a:pathLst>
                <a:path w="2338" h="7914" extrusionOk="0">
                  <a:moveTo>
                    <a:pt x="979" y="1"/>
                  </a:moveTo>
                  <a:cubicBezTo>
                    <a:pt x="979" y="1"/>
                    <a:pt x="1172" y="1373"/>
                    <a:pt x="850" y="1982"/>
                  </a:cubicBezTo>
                  <a:cubicBezTo>
                    <a:pt x="825" y="2029"/>
                    <a:pt x="798" y="2050"/>
                    <a:pt x="770" y="2050"/>
                  </a:cubicBezTo>
                  <a:cubicBezTo>
                    <a:pt x="542" y="2050"/>
                    <a:pt x="255" y="598"/>
                    <a:pt x="255" y="598"/>
                  </a:cubicBezTo>
                  <a:lnTo>
                    <a:pt x="0" y="754"/>
                  </a:lnTo>
                  <a:cubicBezTo>
                    <a:pt x="0" y="754"/>
                    <a:pt x="1451" y="5155"/>
                    <a:pt x="142" y="7914"/>
                  </a:cubicBezTo>
                  <a:lnTo>
                    <a:pt x="2282" y="7846"/>
                  </a:lnTo>
                  <a:cubicBezTo>
                    <a:pt x="2282" y="7846"/>
                    <a:pt x="1478" y="5881"/>
                    <a:pt x="1738" y="3865"/>
                  </a:cubicBezTo>
                  <a:cubicBezTo>
                    <a:pt x="1930" y="2369"/>
                    <a:pt x="2337" y="1082"/>
                    <a:pt x="2337" y="1082"/>
                  </a:cubicBezTo>
                  <a:lnTo>
                    <a:pt x="2059" y="907"/>
                  </a:lnTo>
                  <a:cubicBezTo>
                    <a:pt x="2059" y="907"/>
                    <a:pt x="1932" y="2026"/>
                    <a:pt x="1598" y="2081"/>
                  </a:cubicBezTo>
                  <a:cubicBezTo>
                    <a:pt x="1589" y="2083"/>
                    <a:pt x="1580" y="2083"/>
                    <a:pt x="1571" y="2083"/>
                  </a:cubicBezTo>
                  <a:cubicBezTo>
                    <a:pt x="1138" y="2083"/>
                    <a:pt x="1427" y="176"/>
                    <a:pt x="1427" y="176"/>
                  </a:cubicBezTo>
                  <a:lnTo>
                    <a:pt x="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29"/>
          <p:cNvGrpSpPr/>
          <p:nvPr/>
        </p:nvGrpSpPr>
        <p:grpSpPr>
          <a:xfrm>
            <a:off x="-63500" y="4095202"/>
            <a:ext cx="9263406" cy="1062047"/>
            <a:chOff x="-63500" y="4095202"/>
            <a:chExt cx="9263406" cy="1062047"/>
          </a:xfrm>
        </p:grpSpPr>
        <p:grpSp>
          <p:nvGrpSpPr>
            <p:cNvPr id="887" name="Google Shape;887;p29"/>
            <p:cNvGrpSpPr/>
            <p:nvPr/>
          </p:nvGrpSpPr>
          <p:grpSpPr>
            <a:xfrm>
              <a:off x="-63500" y="4667073"/>
              <a:ext cx="9263406" cy="490175"/>
              <a:chOff x="-63500" y="4463498"/>
              <a:chExt cx="9263406" cy="1429914"/>
            </a:xfrm>
          </p:grpSpPr>
          <p:grpSp>
            <p:nvGrpSpPr>
              <p:cNvPr id="888" name="Google Shape;888;p29"/>
              <p:cNvGrpSpPr/>
              <p:nvPr/>
            </p:nvGrpSpPr>
            <p:grpSpPr>
              <a:xfrm>
                <a:off x="-63379" y="4923731"/>
                <a:ext cx="9263285" cy="969682"/>
                <a:chOff x="-63379" y="4923731"/>
                <a:chExt cx="9263285" cy="969682"/>
              </a:xfrm>
            </p:grpSpPr>
            <p:sp>
              <p:nvSpPr>
                <p:cNvPr id="889" name="Google Shape;889;p29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29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29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29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29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9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9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9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9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8" name="Google Shape;898;p29"/>
              <p:cNvSpPr/>
              <p:nvPr/>
            </p:nvSpPr>
            <p:spPr>
              <a:xfrm>
                <a:off x="-63500" y="4463498"/>
                <a:ext cx="9263374" cy="460239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9" name="Google Shape;899;p29"/>
            <p:cNvGrpSpPr/>
            <p:nvPr/>
          </p:nvGrpSpPr>
          <p:grpSpPr>
            <a:xfrm>
              <a:off x="-21700" y="4095202"/>
              <a:ext cx="734929" cy="696029"/>
              <a:chOff x="-21700" y="4095202"/>
              <a:chExt cx="734929" cy="696029"/>
            </a:xfrm>
          </p:grpSpPr>
          <p:sp>
            <p:nvSpPr>
              <p:cNvPr id="900" name="Google Shape;900;p29"/>
              <p:cNvSpPr/>
              <p:nvPr/>
            </p:nvSpPr>
            <p:spPr>
              <a:xfrm>
                <a:off x="-21700" y="4095202"/>
                <a:ext cx="586502" cy="681073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3718" extrusionOk="0">
                    <a:moveTo>
                      <a:pt x="2103" y="1"/>
                    </a:moveTo>
                    <a:cubicBezTo>
                      <a:pt x="1307" y="1"/>
                      <a:pt x="1613" y="1628"/>
                      <a:pt x="1613" y="1628"/>
                    </a:cubicBezTo>
                    <a:cubicBezTo>
                      <a:pt x="1613" y="1628"/>
                      <a:pt x="1374" y="950"/>
                      <a:pt x="986" y="950"/>
                    </a:cubicBezTo>
                    <a:cubicBezTo>
                      <a:pt x="923" y="950"/>
                      <a:pt x="856" y="968"/>
                      <a:pt x="785" y="1009"/>
                    </a:cubicBezTo>
                    <a:cubicBezTo>
                      <a:pt x="130" y="1396"/>
                      <a:pt x="725" y="2303"/>
                      <a:pt x="969" y="2626"/>
                    </a:cubicBezTo>
                    <a:lnTo>
                      <a:pt x="969" y="2626"/>
                    </a:lnTo>
                    <a:cubicBezTo>
                      <a:pt x="852" y="2488"/>
                      <a:pt x="646" y="2276"/>
                      <a:pt x="483" y="2276"/>
                    </a:cubicBezTo>
                    <a:cubicBezTo>
                      <a:pt x="408" y="2276"/>
                      <a:pt x="341" y="2322"/>
                      <a:pt x="297" y="2443"/>
                    </a:cubicBezTo>
                    <a:cubicBezTo>
                      <a:pt x="0" y="3255"/>
                      <a:pt x="1062" y="3718"/>
                      <a:pt x="1062" y="3718"/>
                    </a:cubicBezTo>
                    <a:lnTo>
                      <a:pt x="2225" y="3718"/>
                    </a:lnTo>
                    <a:cubicBezTo>
                      <a:pt x="2225" y="3718"/>
                      <a:pt x="3201" y="2021"/>
                      <a:pt x="2684" y="1632"/>
                    </a:cubicBezTo>
                    <a:cubicBezTo>
                      <a:pt x="2596" y="1566"/>
                      <a:pt x="2520" y="1539"/>
                      <a:pt x="2454" y="1539"/>
                    </a:cubicBezTo>
                    <a:cubicBezTo>
                      <a:pt x="2354" y="1539"/>
                      <a:pt x="2277" y="1601"/>
                      <a:pt x="2217" y="1688"/>
                    </a:cubicBezTo>
                    <a:lnTo>
                      <a:pt x="2217" y="1688"/>
                    </a:lnTo>
                    <a:cubicBezTo>
                      <a:pt x="2416" y="1036"/>
                      <a:pt x="2647" y="1"/>
                      <a:pt x="21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01" name="Google Shape;901;p29"/>
              <p:cNvGrpSpPr/>
              <p:nvPr/>
            </p:nvGrpSpPr>
            <p:grpSpPr>
              <a:xfrm>
                <a:off x="126720" y="4648649"/>
                <a:ext cx="586509" cy="142582"/>
                <a:chOff x="-994955" y="1628924"/>
                <a:chExt cx="586509" cy="142582"/>
              </a:xfrm>
            </p:grpSpPr>
            <p:sp>
              <p:nvSpPr>
                <p:cNvPr id="902" name="Google Shape;902;p29"/>
                <p:cNvSpPr/>
                <p:nvPr/>
              </p:nvSpPr>
              <p:spPr>
                <a:xfrm>
                  <a:off x="-994955" y="1628924"/>
                  <a:ext cx="586509" cy="142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2" h="2062" extrusionOk="0">
                      <a:moveTo>
                        <a:pt x="5971" y="0"/>
                      </a:moveTo>
                      <a:cubicBezTo>
                        <a:pt x="5919" y="0"/>
                        <a:pt x="5868" y="2"/>
                        <a:pt x="5816" y="7"/>
                      </a:cubicBezTo>
                      <a:cubicBezTo>
                        <a:pt x="5393" y="44"/>
                        <a:pt x="4987" y="222"/>
                        <a:pt x="4637" y="466"/>
                      </a:cubicBezTo>
                      <a:cubicBezTo>
                        <a:pt x="4464" y="585"/>
                        <a:pt x="4298" y="718"/>
                        <a:pt x="4250" y="921"/>
                      </a:cubicBezTo>
                      <a:cubicBezTo>
                        <a:pt x="3961" y="646"/>
                        <a:pt x="3562" y="491"/>
                        <a:pt x="3162" y="491"/>
                      </a:cubicBezTo>
                      <a:cubicBezTo>
                        <a:pt x="3074" y="491"/>
                        <a:pt x="2986" y="498"/>
                        <a:pt x="2899" y="514"/>
                      </a:cubicBezTo>
                      <a:cubicBezTo>
                        <a:pt x="2418" y="598"/>
                        <a:pt x="2005" y="925"/>
                        <a:pt x="1792" y="1361"/>
                      </a:cubicBezTo>
                      <a:cubicBezTo>
                        <a:pt x="1618" y="1284"/>
                        <a:pt x="1428" y="1245"/>
                        <a:pt x="1239" y="1245"/>
                      </a:cubicBezTo>
                      <a:cubicBezTo>
                        <a:pt x="1072" y="1245"/>
                        <a:pt x="906" y="1275"/>
                        <a:pt x="750" y="1335"/>
                      </a:cubicBezTo>
                      <a:cubicBezTo>
                        <a:pt x="419" y="1464"/>
                        <a:pt x="142" y="1728"/>
                        <a:pt x="0" y="2054"/>
                      </a:cubicBezTo>
                      <a:lnTo>
                        <a:pt x="8481" y="2062"/>
                      </a:lnTo>
                      <a:cubicBezTo>
                        <a:pt x="8453" y="1940"/>
                        <a:pt x="8428" y="1813"/>
                        <a:pt x="8369" y="1702"/>
                      </a:cubicBezTo>
                      <a:cubicBezTo>
                        <a:pt x="8312" y="1590"/>
                        <a:pt x="8214" y="1492"/>
                        <a:pt x="8092" y="1461"/>
                      </a:cubicBezTo>
                      <a:cubicBezTo>
                        <a:pt x="8057" y="1451"/>
                        <a:pt x="8021" y="1447"/>
                        <a:pt x="7985" y="1447"/>
                      </a:cubicBezTo>
                      <a:cubicBezTo>
                        <a:pt x="7864" y="1447"/>
                        <a:pt x="7744" y="1496"/>
                        <a:pt x="7632" y="1553"/>
                      </a:cubicBezTo>
                      <a:cubicBezTo>
                        <a:pt x="7515" y="1114"/>
                        <a:pt x="7350" y="665"/>
                        <a:pt x="7009" y="366"/>
                      </a:cubicBezTo>
                      <a:cubicBezTo>
                        <a:pt x="6729" y="118"/>
                        <a:pt x="6347" y="0"/>
                        <a:pt x="5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29"/>
                <p:cNvSpPr/>
                <p:nvPr/>
              </p:nvSpPr>
              <p:spPr>
                <a:xfrm>
                  <a:off x="-801547" y="1679195"/>
                  <a:ext cx="55041" cy="79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144" extrusionOk="0">
                      <a:moveTo>
                        <a:pt x="98" y="0"/>
                      </a:moveTo>
                      <a:cubicBezTo>
                        <a:pt x="49" y="0"/>
                        <a:pt x="1" y="51"/>
                        <a:pt x="34" y="105"/>
                      </a:cubicBezTo>
                      <a:cubicBezTo>
                        <a:pt x="250" y="432"/>
                        <a:pt x="452" y="765"/>
                        <a:pt x="644" y="1108"/>
                      </a:cubicBezTo>
                      <a:cubicBezTo>
                        <a:pt x="658" y="1133"/>
                        <a:pt x="680" y="1143"/>
                        <a:pt x="702" y="1143"/>
                      </a:cubicBezTo>
                      <a:cubicBezTo>
                        <a:pt x="749" y="1143"/>
                        <a:pt x="796" y="1094"/>
                        <a:pt x="766" y="1038"/>
                      </a:cubicBezTo>
                      <a:cubicBezTo>
                        <a:pt x="576" y="697"/>
                        <a:pt x="369" y="360"/>
                        <a:pt x="156" y="34"/>
                      </a:cubicBezTo>
                      <a:cubicBezTo>
                        <a:pt x="141" y="10"/>
                        <a:pt x="120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29"/>
                <p:cNvSpPr/>
                <p:nvPr/>
              </p:nvSpPr>
              <p:spPr>
                <a:xfrm>
                  <a:off x="-601154" y="1644966"/>
                  <a:ext cx="30563" cy="11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1616" extrusionOk="0">
                      <a:moveTo>
                        <a:pt x="356" y="0"/>
                      </a:moveTo>
                      <a:cubicBezTo>
                        <a:pt x="329" y="0"/>
                        <a:pt x="304" y="15"/>
                        <a:pt x="296" y="51"/>
                      </a:cubicBezTo>
                      <a:cubicBezTo>
                        <a:pt x="202" y="545"/>
                        <a:pt x="107" y="1035"/>
                        <a:pt x="11" y="1527"/>
                      </a:cubicBezTo>
                      <a:cubicBezTo>
                        <a:pt x="1" y="1581"/>
                        <a:pt x="45" y="1616"/>
                        <a:pt x="87" y="1616"/>
                      </a:cubicBezTo>
                      <a:cubicBezTo>
                        <a:pt x="114" y="1616"/>
                        <a:pt x="140" y="1600"/>
                        <a:pt x="147" y="1564"/>
                      </a:cubicBezTo>
                      <a:cubicBezTo>
                        <a:pt x="241" y="1072"/>
                        <a:pt x="335" y="582"/>
                        <a:pt x="433" y="88"/>
                      </a:cubicBezTo>
                      <a:cubicBezTo>
                        <a:pt x="442" y="36"/>
                        <a:pt x="397" y="0"/>
                        <a:pt x="35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29"/>
                <p:cNvSpPr/>
                <p:nvPr/>
              </p:nvSpPr>
              <p:spPr>
                <a:xfrm>
                  <a:off x="-448682" y="1737210"/>
                  <a:ext cx="16388" cy="23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" h="344" extrusionOk="0">
                      <a:moveTo>
                        <a:pt x="160" y="0"/>
                      </a:moveTo>
                      <a:cubicBezTo>
                        <a:pt x="147" y="0"/>
                        <a:pt x="135" y="3"/>
                        <a:pt x="126" y="9"/>
                      </a:cubicBezTo>
                      <a:lnTo>
                        <a:pt x="111" y="22"/>
                      </a:lnTo>
                      <a:cubicBezTo>
                        <a:pt x="102" y="31"/>
                        <a:pt x="98" y="40"/>
                        <a:pt x="93" y="51"/>
                      </a:cubicBezTo>
                      <a:cubicBezTo>
                        <a:pt x="65" y="120"/>
                        <a:pt x="36" y="190"/>
                        <a:pt x="8" y="256"/>
                      </a:cubicBezTo>
                      <a:cubicBezTo>
                        <a:pt x="1" y="273"/>
                        <a:pt x="8" y="295"/>
                        <a:pt x="15" y="309"/>
                      </a:cubicBezTo>
                      <a:cubicBezTo>
                        <a:pt x="25" y="322"/>
                        <a:pt x="39" y="337"/>
                        <a:pt x="56" y="341"/>
                      </a:cubicBezTo>
                      <a:cubicBezTo>
                        <a:pt x="63" y="343"/>
                        <a:pt x="70" y="344"/>
                        <a:pt x="77" y="344"/>
                      </a:cubicBezTo>
                      <a:cubicBezTo>
                        <a:pt x="89" y="344"/>
                        <a:pt x="100" y="341"/>
                        <a:pt x="109" y="335"/>
                      </a:cubicBezTo>
                      <a:cubicBezTo>
                        <a:pt x="113" y="330"/>
                        <a:pt x="119" y="328"/>
                        <a:pt x="122" y="322"/>
                      </a:cubicBezTo>
                      <a:cubicBezTo>
                        <a:pt x="131" y="313"/>
                        <a:pt x="137" y="304"/>
                        <a:pt x="141" y="293"/>
                      </a:cubicBezTo>
                      <a:cubicBezTo>
                        <a:pt x="168" y="225"/>
                        <a:pt x="200" y="155"/>
                        <a:pt x="227" y="88"/>
                      </a:cubicBezTo>
                      <a:cubicBezTo>
                        <a:pt x="237" y="72"/>
                        <a:pt x="231" y="50"/>
                        <a:pt x="222" y="35"/>
                      </a:cubicBezTo>
                      <a:cubicBezTo>
                        <a:pt x="213" y="22"/>
                        <a:pt x="196" y="7"/>
                        <a:pt x="181" y="4"/>
                      </a:cubicBezTo>
                      <a:cubicBezTo>
                        <a:pt x="174" y="1"/>
                        <a:pt x="167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29"/>
                <p:cNvSpPr/>
                <p:nvPr/>
              </p:nvSpPr>
              <p:spPr>
                <a:xfrm>
                  <a:off x="-932514" y="1729742"/>
                  <a:ext cx="30909" cy="31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59" extrusionOk="0">
                      <a:moveTo>
                        <a:pt x="77" y="0"/>
                      </a:moveTo>
                      <a:cubicBezTo>
                        <a:pt x="58" y="0"/>
                        <a:pt x="40" y="7"/>
                        <a:pt x="28" y="21"/>
                      </a:cubicBezTo>
                      <a:cubicBezTo>
                        <a:pt x="0" y="51"/>
                        <a:pt x="0" y="91"/>
                        <a:pt x="28" y="121"/>
                      </a:cubicBezTo>
                      <a:cubicBezTo>
                        <a:pt x="124" y="226"/>
                        <a:pt x="223" y="331"/>
                        <a:pt x="319" y="438"/>
                      </a:cubicBezTo>
                      <a:cubicBezTo>
                        <a:pt x="332" y="452"/>
                        <a:pt x="350" y="458"/>
                        <a:pt x="369" y="458"/>
                      </a:cubicBezTo>
                      <a:cubicBezTo>
                        <a:pt x="387" y="458"/>
                        <a:pt x="406" y="452"/>
                        <a:pt x="419" y="438"/>
                      </a:cubicBezTo>
                      <a:cubicBezTo>
                        <a:pt x="446" y="410"/>
                        <a:pt x="446" y="370"/>
                        <a:pt x="419" y="338"/>
                      </a:cubicBezTo>
                      <a:cubicBezTo>
                        <a:pt x="323" y="233"/>
                        <a:pt x="223" y="126"/>
                        <a:pt x="126" y="21"/>
                      </a:cubicBezTo>
                      <a:cubicBezTo>
                        <a:pt x="114" y="7"/>
                        <a:pt x="95" y="0"/>
                        <a:pt x="7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30"/>
          <p:cNvGrpSpPr/>
          <p:nvPr/>
        </p:nvGrpSpPr>
        <p:grpSpPr>
          <a:xfrm>
            <a:off x="-4147303" y="2580000"/>
            <a:ext cx="7739856" cy="2311179"/>
            <a:chOff x="-4147303" y="2275200"/>
            <a:chExt cx="7739856" cy="2311179"/>
          </a:xfrm>
        </p:grpSpPr>
        <p:sp>
          <p:nvSpPr>
            <p:cNvPr id="909" name="Google Shape;909;p30"/>
            <p:cNvSpPr/>
            <p:nvPr/>
          </p:nvSpPr>
          <p:spPr>
            <a:xfrm>
              <a:off x="-4147303" y="3171712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-1736680" y="2275200"/>
              <a:ext cx="3901284" cy="2232198"/>
            </a:xfrm>
            <a:custGeom>
              <a:avLst/>
              <a:gdLst/>
              <a:ahLst/>
              <a:cxnLst/>
              <a:rect l="l" t="t" r="r" b="b"/>
              <a:pathLst>
                <a:path w="29860" h="17085" extrusionOk="0">
                  <a:moveTo>
                    <a:pt x="13662" y="1"/>
                  </a:moveTo>
                  <a:cubicBezTo>
                    <a:pt x="13387" y="1"/>
                    <a:pt x="13162" y="229"/>
                    <a:pt x="13169" y="504"/>
                  </a:cubicBezTo>
                  <a:lnTo>
                    <a:pt x="13394" y="11130"/>
                  </a:lnTo>
                  <a:cubicBezTo>
                    <a:pt x="13401" y="11399"/>
                    <a:pt x="13189" y="11624"/>
                    <a:pt x="12922" y="11631"/>
                  </a:cubicBezTo>
                  <a:lnTo>
                    <a:pt x="12091" y="11664"/>
                  </a:lnTo>
                  <a:cubicBezTo>
                    <a:pt x="12084" y="11665"/>
                    <a:pt x="12078" y="11665"/>
                    <a:pt x="12071" y="11665"/>
                  </a:cubicBezTo>
                  <a:cubicBezTo>
                    <a:pt x="11797" y="11665"/>
                    <a:pt x="11575" y="11440"/>
                    <a:pt x="11579" y="11165"/>
                  </a:cubicBezTo>
                  <a:lnTo>
                    <a:pt x="11704" y="4385"/>
                  </a:lnTo>
                  <a:cubicBezTo>
                    <a:pt x="11710" y="4110"/>
                    <a:pt x="11487" y="3886"/>
                    <a:pt x="11212" y="3886"/>
                  </a:cubicBezTo>
                  <a:lnTo>
                    <a:pt x="9679" y="3886"/>
                  </a:lnTo>
                  <a:cubicBezTo>
                    <a:pt x="9413" y="3886"/>
                    <a:pt x="9194" y="4098"/>
                    <a:pt x="9189" y="4365"/>
                  </a:cubicBezTo>
                  <a:lnTo>
                    <a:pt x="9089" y="8303"/>
                  </a:lnTo>
                  <a:cubicBezTo>
                    <a:pt x="9082" y="8570"/>
                    <a:pt x="8866" y="8782"/>
                    <a:pt x="8599" y="8782"/>
                  </a:cubicBezTo>
                  <a:cubicBezTo>
                    <a:pt x="8330" y="8782"/>
                    <a:pt x="8109" y="8563"/>
                    <a:pt x="8109" y="8292"/>
                  </a:cubicBezTo>
                  <a:lnTo>
                    <a:pt x="8109" y="1929"/>
                  </a:lnTo>
                  <a:cubicBezTo>
                    <a:pt x="8109" y="1658"/>
                    <a:pt x="7887" y="1438"/>
                    <a:pt x="7618" y="1438"/>
                  </a:cubicBezTo>
                  <a:cubicBezTo>
                    <a:pt x="7613" y="1438"/>
                    <a:pt x="7607" y="1438"/>
                    <a:pt x="7602" y="1438"/>
                  </a:cubicBezTo>
                  <a:lnTo>
                    <a:pt x="5501" y="1503"/>
                  </a:lnTo>
                  <a:cubicBezTo>
                    <a:pt x="5236" y="1512"/>
                    <a:pt x="5026" y="1726"/>
                    <a:pt x="5024" y="1991"/>
                  </a:cubicBezTo>
                  <a:lnTo>
                    <a:pt x="4970" y="9742"/>
                  </a:lnTo>
                  <a:cubicBezTo>
                    <a:pt x="4968" y="9998"/>
                    <a:pt x="4769" y="10210"/>
                    <a:pt x="4515" y="10229"/>
                  </a:cubicBezTo>
                  <a:lnTo>
                    <a:pt x="4322" y="10243"/>
                  </a:lnTo>
                  <a:cubicBezTo>
                    <a:pt x="4310" y="10244"/>
                    <a:pt x="4298" y="10245"/>
                    <a:pt x="4286" y="10245"/>
                  </a:cubicBezTo>
                  <a:cubicBezTo>
                    <a:pt x="3984" y="10245"/>
                    <a:pt x="3749" y="9974"/>
                    <a:pt x="3800" y="9670"/>
                  </a:cubicBezTo>
                  <a:lnTo>
                    <a:pt x="3863" y="9305"/>
                  </a:lnTo>
                  <a:cubicBezTo>
                    <a:pt x="3911" y="9025"/>
                    <a:pt x="3708" y="8760"/>
                    <a:pt x="3422" y="8734"/>
                  </a:cubicBezTo>
                  <a:lnTo>
                    <a:pt x="546" y="8474"/>
                  </a:lnTo>
                  <a:cubicBezTo>
                    <a:pt x="530" y="8473"/>
                    <a:pt x="514" y="8472"/>
                    <a:pt x="499" y="8472"/>
                  </a:cubicBezTo>
                  <a:cubicBezTo>
                    <a:pt x="225" y="8472"/>
                    <a:pt x="1" y="8702"/>
                    <a:pt x="11" y="8983"/>
                  </a:cubicBezTo>
                  <a:lnTo>
                    <a:pt x="317" y="16612"/>
                  </a:lnTo>
                  <a:cubicBezTo>
                    <a:pt x="328" y="16876"/>
                    <a:pt x="544" y="17084"/>
                    <a:pt x="803" y="17084"/>
                  </a:cubicBezTo>
                  <a:cubicBezTo>
                    <a:pt x="806" y="17084"/>
                    <a:pt x="809" y="17084"/>
                    <a:pt x="813" y="17084"/>
                  </a:cubicBezTo>
                  <a:lnTo>
                    <a:pt x="29296" y="16550"/>
                  </a:lnTo>
                  <a:cubicBezTo>
                    <a:pt x="29561" y="16546"/>
                    <a:pt x="29775" y="16329"/>
                    <a:pt x="29777" y="16065"/>
                  </a:cubicBezTo>
                  <a:lnTo>
                    <a:pt x="29856" y="8570"/>
                  </a:lnTo>
                  <a:cubicBezTo>
                    <a:pt x="29860" y="8297"/>
                    <a:pt x="29639" y="8073"/>
                    <a:pt x="29366" y="8073"/>
                  </a:cubicBezTo>
                  <a:lnTo>
                    <a:pt x="27960" y="8073"/>
                  </a:lnTo>
                  <a:cubicBezTo>
                    <a:pt x="27711" y="8073"/>
                    <a:pt x="27501" y="8261"/>
                    <a:pt x="27472" y="8506"/>
                  </a:cubicBezTo>
                  <a:lnTo>
                    <a:pt x="27120" y="11467"/>
                  </a:lnTo>
                  <a:cubicBezTo>
                    <a:pt x="27092" y="11707"/>
                    <a:pt x="26893" y="11891"/>
                    <a:pt x="26651" y="11900"/>
                  </a:cubicBezTo>
                  <a:lnTo>
                    <a:pt x="25953" y="11930"/>
                  </a:lnTo>
                  <a:cubicBezTo>
                    <a:pt x="25946" y="11930"/>
                    <a:pt x="25939" y="11930"/>
                    <a:pt x="25933" y="11930"/>
                  </a:cubicBezTo>
                  <a:cubicBezTo>
                    <a:pt x="25671" y="11930"/>
                    <a:pt x="25452" y="11722"/>
                    <a:pt x="25443" y="11458"/>
                  </a:cubicBezTo>
                  <a:lnTo>
                    <a:pt x="25142" y="3508"/>
                  </a:lnTo>
                  <a:cubicBezTo>
                    <a:pt x="25131" y="3244"/>
                    <a:pt x="24917" y="3038"/>
                    <a:pt x="24654" y="3036"/>
                  </a:cubicBezTo>
                  <a:lnTo>
                    <a:pt x="21147" y="3010"/>
                  </a:lnTo>
                  <a:cubicBezTo>
                    <a:pt x="21146" y="3010"/>
                    <a:pt x="21145" y="3010"/>
                    <a:pt x="21144" y="3010"/>
                  </a:cubicBezTo>
                  <a:cubicBezTo>
                    <a:pt x="20861" y="3010"/>
                    <a:pt x="20635" y="3245"/>
                    <a:pt x="20651" y="3528"/>
                  </a:cubicBezTo>
                  <a:lnTo>
                    <a:pt x="21003" y="10162"/>
                  </a:lnTo>
                  <a:cubicBezTo>
                    <a:pt x="21018" y="10426"/>
                    <a:pt x="20821" y="10653"/>
                    <a:pt x="20559" y="10678"/>
                  </a:cubicBezTo>
                  <a:lnTo>
                    <a:pt x="18900" y="10837"/>
                  </a:lnTo>
                  <a:cubicBezTo>
                    <a:pt x="18884" y="10838"/>
                    <a:pt x="18868" y="10839"/>
                    <a:pt x="18853" y="10839"/>
                  </a:cubicBezTo>
                  <a:cubicBezTo>
                    <a:pt x="18586" y="10839"/>
                    <a:pt x="18364" y="10623"/>
                    <a:pt x="18360" y="10350"/>
                  </a:cubicBezTo>
                  <a:lnTo>
                    <a:pt x="18305" y="526"/>
                  </a:lnTo>
                  <a:cubicBezTo>
                    <a:pt x="18303" y="259"/>
                    <a:pt x="18088" y="40"/>
                    <a:pt x="17817" y="38"/>
                  </a:cubicBezTo>
                  <a:lnTo>
                    <a:pt x="13665" y="1"/>
                  </a:lnTo>
                  <a:cubicBezTo>
                    <a:pt x="13664" y="1"/>
                    <a:pt x="13663" y="1"/>
                    <a:pt x="13662" y="1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30"/>
          <p:cNvSpPr txBox="1">
            <a:spLocks noGrp="1"/>
          </p:cNvSpPr>
          <p:nvPr>
            <p:ph type="title"/>
          </p:nvPr>
        </p:nvSpPr>
        <p:spPr>
          <a:xfrm>
            <a:off x="2855575" y="540000"/>
            <a:ext cx="4956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30"/>
          <p:cNvSpPr txBox="1">
            <a:spLocks noGrp="1"/>
          </p:cNvSpPr>
          <p:nvPr>
            <p:ph type="subTitle" idx="1"/>
          </p:nvPr>
        </p:nvSpPr>
        <p:spPr>
          <a:xfrm>
            <a:off x="2855575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30"/>
          <p:cNvSpPr txBox="1"/>
          <p:nvPr/>
        </p:nvSpPr>
        <p:spPr>
          <a:xfrm>
            <a:off x="2855575" y="3611950"/>
            <a:ext cx="5575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 This presentation template was created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914" name="Google Shape;914;p30"/>
          <p:cNvGrpSpPr/>
          <p:nvPr/>
        </p:nvGrpSpPr>
        <p:grpSpPr>
          <a:xfrm>
            <a:off x="-943228" y="-78472"/>
            <a:ext cx="10288499" cy="1214413"/>
            <a:chOff x="-943228" y="-78472"/>
            <a:chExt cx="10288499" cy="1214413"/>
          </a:xfrm>
        </p:grpSpPr>
        <p:grpSp>
          <p:nvGrpSpPr>
            <p:cNvPr id="915" name="Google Shape;915;p30"/>
            <p:cNvGrpSpPr/>
            <p:nvPr/>
          </p:nvGrpSpPr>
          <p:grpSpPr>
            <a:xfrm>
              <a:off x="-943228" y="-78463"/>
              <a:ext cx="10288499" cy="1214404"/>
              <a:chOff x="-943228" y="-78463"/>
              <a:chExt cx="10288499" cy="1214404"/>
            </a:xfrm>
          </p:grpSpPr>
          <p:sp>
            <p:nvSpPr>
              <p:cNvPr id="916" name="Google Shape;916;p30"/>
              <p:cNvSpPr/>
              <p:nvPr/>
            </p:nvSpPr>
            <p:spPr>
              <a:xfrm flipH="1">
                <a:off x="8506926" y="716598"/>
                <a:ext cx="385942" cy="207509"/>
              </a:xfrm>
              <a:custGeom>
                <a:avLst/>
                <a:gdLst/>
                <a:ahLst/>
                <a:cxnLst/>
                <a:rect l="l" t="t" r="r" b="b"/>
                <a:pathLst>
                  <a:path w="6411" h="3447" extrusionOk="0">
                    <a:moveTo>
                      <a:pt x="2159" y="0"/>
                    </a:moveTo>
                    <a:cubicBezTo>
                      <a:pt x="1702" y="0"/>
                      <a:pt x="1300" y="222"/>
                      <a:pt x="1046" y="561"/>
                    </a:cubicBezTo>
                    <a:cubicBezTo>
                      <a:pt x="977" y="542"/>
                      <a:pt x="906" y="529"/>
                      <a:pt x="832" y="529"/>
                    </a:cubicBezTo>
                    <a:cubicBezTo>
                      <a:pt x="375" y="529"/>
                      <a:pt x="4" y="902"/>
                      <a:pt x="4" y="1357"/>
                    </a:cubicBezTo>
                    <a:cubicBezTo>
                      <a:pt x="1" y="1817"/>
                      <a:pt x="371" y="2186"/>
                      <a:pt x="826" y="2186"/>
                    </a:cubicBezTo>
                    <a:cubicBezTo>
                      <a:pt x="887" y="2186"/>
                      <a:pt x="944" y="2181"/>
                      <a:pt x="1001" y="2168"/>
                    </a:cubicBezTo>
                    <a:cubicBezTo>
                      <a:pt x="1182" y="2435"/>
                      <a:pt x="1453" y="2636"/>
                      <a:pt x="1770" y="2728"/>
                    </a:cubicBezTo>
                    <a:cubicBezTo>
                      <a:pt x="1993" y="3154"/>
                      <a:pt x="2443" y="3447"/>
                      <a:pt x="2959" y="3447"/>
                    </a:cubicBezTo>
                    <a:cubicBezTo>
                      <a:pt x="3388" y="3447"/>
                      <a:pt x="3769" y="3244"/>
                      <a:pt x="4015" y="2929"/>
                    </a:cubicBezTo>
                    <a:cubicBezTo>
                      <a:pt x="4153" y="3065"/>
                      <a:pt x="4343" y="3150"/>
                      <a:pt x="4549" y="3150"/>
                    </a:cubicBezTo>
                    <a:cubicBezTo>
                      <a:pt x="4847" y="3150"/>
                      <a:pt x="5102" y="2978"/>
                      <a:pt x="5227" y="2733"/>
                    </a:cubicBezTo>
                    <a:cubicBezTo>
                      <a:pt x="5255" y="2735"/>
                      <a:pt x="5281" y="2737"/>
                      <a:pt x="5308" y="2737"/>
                    </a:cubicBezTo>
                    <a:cubicBezTo>
                      <a:pt x="5916" y="2737"/>
                      <a:pt x="6410" y="2245"/>
                      <a:pt x="6410" y="1633"/>
                    </a:cubicBezTo>
                    <a:cubicBezTo>
                      <a:pt x="6410" y="1025"/>
                      <a:pt x="5918" y="529"/>
                      <a:pt x="5308" y="529"/>
                    </a:cubicBezTo>
                    <a:cubicBezTo>
                      <a:pt x="5072" y="529"/>
                      <a:pt x="4855" y="603"/>
                      <a:pt x="4678" y="728"/>
                    </a:cubicBezTo>
                    <a:cubicBezTo>
                      <a:pt x="4543" y="356"/>
                      <a:pt x="4182" y="87"/>
                      <a:pt x="3764" y="87"/>
                    </a:cubicBezTo>
                    <a:cubicBezTo>
                      <a:pt x="3502" y="87"/>
                      <a:pt x="3264" y="192"/>
                      <a:pt x="3089" y="360"/>
                    </a:cubicBezTo>
                    <a:cubicBezTo>
                      <a:pt x="2842" y="137"/>
                      <a:pt x="2516" y="0"/>
                      <a:pt x="2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0"/>
              <p:cNvSpPr/>
              <p:nvPr/>
            </p:nvSpPr>
            <p:spPr>
              <a:xfrm flipH="1">
                <a:off x="8892868" y="924098"/>
                <a:ext cx="452403" cy="211844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519" extrusionOk="0">
                    <a:moveTo>
                      <a:pt x="3620" y="0"/>
                    </a:moveTo>
                    <a:cubicBezTo>
                      <a:pt x="3091" y="0"/>
                      <a:pt x="2636" y="297"/>
                      <a:pt x="2408" y="736"/>
                    </a:cubicBezTo>
                    <a:cubicBezTo>
                      <a:pt x="2085" y="830"/>
                      <a:pt x="1809" y="1032"/>
                      <a:pt x="1625" y="1307"/>
                    </a:cubicBezTo>
                    <a:cubicBezTo>
                      <a:pt x="1567" y="1294"/>
                      <a:pt x="1507" y="1289"/>
                      <a:pt x="1448" y="1289"/>
                    </a:cubicBezTo>
                    <a:cubicBezTo>
                      <a:pt x="980" y="1289"/>
                      <a:pt x="602" y="1664"/>
                      <a:pt x="602" y="2133"/>
                    </a:cubicBezTo>
                    <a:cubicBezTo>
                      <a:pt x="602" y="2158"/>
                      <a:pt x="604" y="2182"/>
                      <a:pt x="607" y="2204"/>
                    </a:cubicBezTo>
                    <a:lnTo>
                      <a:pt x="417" y="2204"/>
                    </a:lnTo>
                    <a:cubicBezTo>
                      <a:pt x="187" y="2204"/>
                      <a:pt x="1" y="2391"/>
                      <a:pt x="1" y="2621"/>
                    </a:cubicBezTo>
                    <a:cubicBezTo>
                      <a:pt x="1" y="2851"/>
                      <a:pt x="187" y="3039"/>
                      <a:pt x="417" y="3039"/>
                    </a:cubicBezTo>
                    <a:lnTo>
                      <a:pt x="1744" y="3039"/>
                    </a:lnTo>
                    <a:cubicBezTo>
                      <a:pt x="2004" y="3330"/>
                      <a:pt x="2380" y="3518"/>
                      <a:pt x="2802" y="3518"/>
                    </a:cubicBezTo>
                    <a:cubicBezTo>
                      <a:pt x="3169" y="3518"/>
                      <a:pt x="3501" y="3376"/>
                      <a:pt x="3753" y="3150"/>
                    </a:cubicBezTo>
                    <a:cubicBezTo>
                      <a:pt x="3934" y="3321"/>
                      <a:pt x="4175" y="3428"/>
                      <a:pt x="4442" y="3428"/>
                    </a:cubicBezTo>
                    <a:cubicBezTo>
                      <a:pt x="4763" y="3428"/>
                      <a:pt x="5049" y="3275"/>
                      <a:pt x="5229" y="3039"/>
                    </a:cubicBezTo>
                    <a:lnTo>
                      <a:pt x="7098" y="3039"/>
                    </a:lnTo>
                    <a:cubicBezTo>
                      <a:pt x="7328" y="3039"/>
                      <a:pt x="7514" y="2851"/>
                      <a:pt x="7514" y="2621"/>
                    </a:cubicBezTo>
                    <a:cubicBezTo>
                      <a:pt x="7512" y="2389"/>
                      <a:pt x="7326" y="2203"/>
                      <a:pt x="7096" y="2203"/>
                    </a:cubicBezTo>
                    <a:lnTo>
                      <a:pt x="7087" y="2203"/>
                    </a:lnTo>
                    <a:cubicBezTo>
                      <a:pt x="7124" y="2092"/>
                      <a:pt x="7144" y="1972"/>
                      <a:pt x="7144" y="1849"/>
                    </a:cubicBezTo>
                    <a:cubicBezTo>
                      <a:pt x="7144" y="1228"/>
                      <a:pt x="6639" y="723"/>
                      <a:pt x="6018" y="723"/>
                    </a:cubicBezTo>
                    <a:cubicBezTo>
                      <a:pt x="5990" y="723"/>
                      <a:pt x="5963" y="726"/>
                      <a:pt x="5935" y="728"/>
                    </a:cubicBezTo>
                    <a:cubicBezTo>
                      <a:pt x="5808" y="474"/>
                      <a:pt x="5546" y="303"/>
                      <a:pt x="5244" y="303"/>
                    </a:cubicBezTo>
                    <a:cubicBezTo>
                      <a:pt x="5030" y="303"/>
                      <a:pt x="4839" y="387"/>
                      <a:pt x="4698" y="527"/>
                    </a:cubicBezTo>
                    <a:cubicBezTo>
                      <a:pt x="4446" y="207"/>
                      <a:pt x="4057" y="0"/>
                      <a:pt x="3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0"/>
              <p:cNvSpPr/>
              <p:nvPr/>
            </p:nvSpPr>
            <p:spPr>
              <a:xfrm flipH="1">
                <a:off x="-943228" y="112253"/>
                <a:ext cx="1432641" cy="606089"/>
              </a:xfrm>
              <a:custGeom>
                <a:avLst/>
                <a:gdLst/>
                <a:ahLst/>
                <a:cxnLst/>
                <a:rect l="l" t="t" r="r" b="b"/>
                <a:pathLst>
                  <a:path w="13471" h="5699" extrusionOk="0">
                    <a:moveTo>
                      <a:pt x="7647" y="1"/>
                    </a:moveTo>
                    <a:cubicBezTo>
                      <a:pt x="6879" y="1"/>
                      <a:pt x="6195" y="356"/>
                      <a:pt x="5751" y="915"/>
                    </a:cubicBezTo>
                    <a:cubicBezTo>
                      <a:pt x="5389" y="567"/>
                      <a:pt x="4901" y="353"/>
                      <a:pt x="4359" y="353"/>
                    </a:cubicBezTo>
                    <a:cubicBezTo>
                      <a:pt x="3657" y="353"/>
                      <a:pt x="3040" y="714"/>
                      <a:pt x="2680" y="1259"/>
                    </a:cubicBezTo>
                    <a:cubicBezTo>
                      <a:pt x="2664" y="1259"/>
                      <a:pt x="2647" y="1258"/>
                      <a:pt x="2633" y="1258"/>
                    </a:cubicBezTo>
                    <a:cubicBezTo>
                      <a:pt x="2205" y="1258"/>
                      <a:pt x="1816" y="1412"/>
                      <a:pt x="1518" y="1669"/>
                    </a:cubicBezTo>
                    <a:cubicBezTo>
                      <a:pt x="1390" y="1617"/>
                      <a:pt x="1254" y="1589"/>
                      <a:pt x="1112" y="1589"/>
                    </a:cubicBezTo>
                    <a:cubicBezTo>
                      <a:pt x="499" y="1589"/>
                      <a:pt x="1" y="2087"/>
                      <a:pt x="1" y="2701"/>
                    </a:cubicBezTo>
                    <a:cubicBezTo>
                      <a:pt x="1" y="3312"/>
                      <a:pt x="499" y="3810"/>
                      <a:pt x="1112" y="3810"/>
                    </a:cubicBezTo>
                    <a:lnTo>
                      <a:pt x="1123" y="3810"/>
                    </a:lnTo>
                    <a:cubicBezTo>
                      <a:pt x="1416" y="4343"/>
                      <a:pt x="1982" y="4702"/>
                      <a:pt x="2633" y="4702"/>
                    </a:cubicBezTo>
                    <a:cubicBezTo>
                      <a:pt x="2988" y="4702"/>
                      <a:pt x="3320" y="4591"/>
                      <a:pt x="3596" y="4405"/>
                    </a:cubicBezTo>
                    <a:cubicBezTo>
                      <a:pt x="3950" y="5170"/>
                      <a:pt x="4719" y="5699"/>
                      <a:pt x="5614" y="5699"/>
                    </a:cubicBezTo>
                    <a:cubicBezTo>
                      <a:pt x="6331" y="5699"/>
                      <a:pt x="6967" y="5358"/>
                      <a:pt x="7372" y="4833"/>
                    </a:cubicBezTo>
                    <a:cubicBezTo>
                      <a:pt x="7465" y="4842"/>
                      <a:pt x="7557" y="4849"/>
                      <a:pt x="7649" y="4849"/>
                    </a:cubicBezTo>
                    <a:cubicBezTo>
                      <a:pt x="8041" y="4849"/>
                      <a:pt x="8410" y="4755"/>
                      <a:pt x="8736" y="4591"/>
                    </a:cubicBezTo>
                    <a:cubicBezTo>
                      <a:pt x="9033" y="4755"/>
                      <a:pt x="9377" y="4849"/>
                      <a:pt x="9740" y="4849"/>
                    </a:cubicBezTo>
                    <a:cubicBezTo>
                      <a:pt x="10597" y="4849"/>
                      <a:pt x="11335" y="4332"/>
                      <a:pt x="11657" y="3591"/>
                    </a:cubicBezTo>
                    <a:cubicBezTo>
                      <a:pt x="11828" y="3681"/>
                      <a:pt x="12024" y="3733"/>
                      <a:pt x="12230" y="3733"/>
                    </a:cubicBezTo>
                    <a:cubicBezTo>
                      <a:pt x="12916" y="3733"/>
                      <a:pt x="13470" y="3176"/>
                      <a:pt x="13470" y="2498"/>
                    </a:cubicBezTo>
                    <a:cubicBezTo>
                      <a:pt x="13470" y="1812"/>
                      <a:pt x="12916" y="1258"/>
                      <a:pt x="12230" y="1258"/>
                    </a:cubicBezTo>
                    <a:cubicBezTo>
                      <a:pt x="11930" y="1258"/>
                      <a:pt x="11653" y="1365"/>
                      <a:pt x="11438" y="1543"/>
                    </a:cubicBezTo>
                    <a:cubicBezTo>
                      <a:pt x="11058" y="1014"/>
                      <a:pt x="10439" y="668"/>
                      <a:pt x="9739" y="668"/>
                    </a:cubicBezTo>
                    <a:cubicBezTo>
                      <a:pt x="9606" y="668"/>
                      <a:pt x="9481" y="683"/>
                      <a:pt x="9355" y="705"/>
                    </a:cubicBezTo>
                    <a:cubicBezTo>
                      <a:pt x="8919" y="270"/>
                      <a:pt x="8312" y="1"/>
                      <a:pt x="76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0"/>
              <p:cNvSpPr/>
              <p:nvPr/>
            </p:nvSpPr>
            <p:spPr>
              <a:xfrm flipH="1">
                <a:off x="3518743" y="-78463"/>
                <a:ext cx="1220134" cy="369508"/>
              </a:xfrm>
              <a:custGeom>
                <a:avLst/>
                <a:gdLst/>
                <a:ahLst/>
                <a:cxnLst/>
                <a:rect l="l" t="t" r="r" b="b"/>
                <a:pathLst>
                  <a:path w="20268" h="6138" extrusionOk="0">
                    <a:moveTo>
                      <a:pt x="9839" y="1"/>
                    </a:moveTo>
                    <a:cubicBezTo>
                      <a:pt x="8936" y="1"/>
                      <a:pt x="8151" y="500"/>
                      <a:pt x="7742" y="1235"/>
                    </a:cubicBezTo>
                    <a:cubicBezTo>
                      <a:pt x="7497" y="1117"/>
                      <a:pt x="7239" y="1060"/>
                      <a:pt x="6992" y="1060"/>
                    </a:cubicBezTo>
                    <a:cubicBezTo>
                      <a:pt x="5997" y="1060"/>
                      <a:pt x="5190" y="1860"/>
                      <a:pt x="5177" y="2850"/>
                    </a:cubicBezTo>
                    <a:cubicBezTo>
                      <a:pt x="5134" y="2846"/>
                      <a:pt x="5094" y="2842"/>
                      <a:pt x="5049" y="2842"/>
                    </a:cubicBezTo>
                    <a:cubicBezTo>
                      <a:pt x="4309" y="2842"/>
                      <a:pt x="3706" y="3443"/>
                      <a:pt x="3706" y="4186"/>
                    </a:cubicBezTo>
                    <a:cubicBezTo>
                      <a:pt x="3706" y="4280"/>
                      <a:pt x="3715" y="4376"/>
                      <a:pt x="3737" y="4464"/>
                    </a:cubicBezTo>
                    <a:lnTo>
                      <a:pt x="837" y="4464"/>
                    </a:lnTo>
                    <a:cubicBezTo>
                      <a:pt x="374" y="4464"/>
                      <a:pt x="0" y="4840"/>
                      <a:pt x="0" y="5301"/>
                    </a:cubicBezTo>
                    <a:cubicBezTo>
                      <a:pt x="0" y="5763"/>
                      <a:pt x="376" y="6137"/>
                      <a:pt x="837" y="6137"/>
                    </a:cubicBezTo>
                    <a:lnTo>
                      <a:pt x="19431" y="6137"/>
                    </a:lnTo>
                    <a:cubicBezTo>
                      <a:pt x="19894" y="6137"/>
                      <a:pt x="20268" y="5761"/>
                      <a:pt x="20268" y="5301"/>
                    </a:cubicBezTo>
                    <a:cubicBezTo>
                      <a:pt x="20264" y="4840"/>
                      <a:pt x="19890" y="4464"/>
                      <a:pt x="19426" y="4464"/>
                    </a:cubicBezTo>
                    <a:lnTo>
                      <a:pt x="16527" y="4464"/>
                    </a:lnTo>
                    <a:cubicBezTo>
                      <a:pt x="16545" y="4376"/>
                      <a:pt x="16556" y="4283"/>
                      <a:pt x="16556" y="4186"/>
                    </a:cubicBezTo>
                    <a:cubicBezTo>
                      <a:pt x="16556" y="3445"/>
                      <a:pt x="15956" y="2842"/>
                      <a:pt x="15213" y="2842"/>
                    </a:cubicBezTo>
                    <a:cubicBezTo>
                      <a:pt x="15169" y="2842"/>
                      <a:pt x="15128" y="2844"/>
                      <a:pt x="15086" y="2850"/>
                    </a:cubicBezTo>
                    <a:cubicBezTo>
                      <a:pt x="15073" y="1860"/>
                      <a:pt x="14266" y="1060"/>
                      <a:pt x="13270" y="1060"/>
                    </a:cubicBezTo>
                    <a:cubicBezTo>
                      <a:pt x="13022" y="1060"/>
                      <a:pt x="12767" y="1117"/>
                      <a:pt x="12520" y="1235"/>
                    </a:cubicBezTo>
                    <a:cubicBezTo>
                      <a:pt x="12109" y="498"/>
                      <a:pt x="11324" y="1"/>
                      <a:pt x="10423" y="1"/>
                    </a:cubicBezTo>
                    <a:cubicBezTo>
                      <a:pt x="10326" y="1"/>
                      <a:pt x="10228" y="8"/>
                      <a:pt x="10132" y="19"/>
                    </a:cubicBezTo>
                    <a:cubicBezTo>
                      <a:pt x="10034" y="8"/>
                      <a:pt x="9939" y="1"/>
                      <a:pt x="98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0"/>
              <p:cNvSpPr/>
              <p:nvPr/>
            </p:nvSpPr>
            <p:spPr>
              <a:xfrm flipH="1">
                <a:off x="5071868" y="1950"/>
                <a:ext cx="1220134" cy="369508"/>
              </a:xfrm>
              <a:custGeom>
                <a:avLst/>
                <a:gdLst/>
                <a:ahLst/>
                <a:cxnLst/>
                <a:rect l="l" t="t" r="r" b="b"/>
                <a:pathLst>
                  <a:path w="20268" h="6138" extrusionOk="0">
                    <a:moveTo>
                      <a:pt x="9839" y="1"/>
                    </a:moveTo>
                    <a:cubicBezTo>
                      <a:pt x="8936" y="1"/>
                      <a:pt x="8151" y="500"/>
                      <a:pt x="7742" y="1235"/>
                    </a:cubicBezTo>
                    <a:cubicBezTo>
                      <a:pt x="7497" y="1117"/>
                      <a:pt x="7239" y="1060"/>
                      <a:pt x="6992" y="1060"/>
                    </a:cubicBezTo>
                    <a:cubicBezTo>
                      <a:pt x="5997" y="1060"/>
                      <a:pt x="5190" y="1860"/>
                      <a:pt x="5177" y="2850"/>
                    </a:cubicBezTo>
                    <a:cubicBezTo>
                      <a:pt x="5134" y="2846"/>
                      <a:pt x="5094" y="2842"/>
                      <a:pt x="5049" y="2842"/>
                    </a:cubicBezTo>
                    <a:cubicBezTo>
                      <a:pt x="4309" y="2842"/>
                      <a:pt x="3706" y="3443"/>
                      <a:pt x="3706" y="4186"/>
                    </a:cubicBezTo>
                    <a:cubicBezTo>
                      <a:pt x="3706" y="4280"/>
                      <a:pt x="3715" y="4376"/>
                      <a:pt x="3737" y="4464"/>
                    </a:cubicBezTo>
                    <a:lnTo>
                      <a:pt x="837" y="4464"/>
                    </a:lnTo>
                    <a:cubicBezTo>
                      <a:pt x="374" y="4464"/>
                      <a:pt x="0" y="4840"/>
                      <a:pt x="0" y="5301"/>
                    </a:cubicBezTo>
                    <a:cubicBezTo>
                      <a:pt x="0" y="5763"/>
                      <a:pt x="376" y="6137"/>
                      <a:pt x="837" y="6137"/>
                    </a:cubicBezTo>
                    <a:lnTo>
                      <a:pt x="19431" y="6137"/>
                    </a:lnTo>
                    <a:cubicBezTo>
                      <a:pt x="19894" y="6137"/>
                      <a:pt x="20268" y="5761"/>
                      <a:pt x="20268" y="5301"/>
                    </a:cubicBezTo>
                    <a:cubicBezTo>
                      <a:pt x="20264" y="4840"/>
                      <a:pt x="19890" y="4464"/>
                      <a:pt x="19426" y="4464"/>
                    </a:cubicBezTo>
                    <a:lnTo>
                      <a:pt x="16527" y="4464"/>
                    </a:lnTo>
                    <a:cubicBezTo>
                      <a:pt x="16545" y="4376"/>
                      <a:pt x="16556" y="4283"/>
                      <a:pt x="16556" y="4186"/>
                    </a:cubicBezTo>
                    <a:cubicBezTo>
                      <a:pt x="16556" y="3445"/>
                      <a:pt x="15956" y="2842"/>
                      <a:pt x="15213" y="2842"/>
                    </a:cubicBezTo>
                    <a:cubicBezTo>
                      <a:pt x="15169" y="2842"/>
                      <a:pt x="15128" y="2844"/>
                      <a:pt x="15086" y="2850"/>
                    </a:cubicBezTo>
                    <a:cubicBezTo>
                      <a:pt x="15073" y="1860"/>
                      <a:pt x="14266" y="1060"/>
                      <a:pt x="13270" y="1060"/>
                    </a:cubicBezTo>
                    <a:cubicBezTo>
                      <a:pt x="13022" y="1060"/>
                      <a:pt x="12767" y="1117"/>
                      <a:pt x="12520" y="1235"/>
                    </a:cubicBezTo>
                    <a:cubicBezTo>
                      <a:pt x="12109" y="498"/>
                      <a:pt x="11324" y="1"/>
                      <a:pt x="10423" y="1"/>
                    </a:cubicBezTo>
                    <a:cubicBezTo>
                      <a:pt x="10326" y="1"/>
                      <a:pt x="10228" y="8"/>
                      <a:pt x="10132" y="19"/>
                    </a:cubicBezTo>
                    <a:cubicBezTo>
                      <a:pt x="10034" y="8"/>
                      <a:pt x="9939" y="1"/>
                      <a:pt x="98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1" name="Google Shape;921;p30"/>
            <p:cNvSpPr/>
            <p:nvPr/>
          </p:nvSpPr>
          <p:spPr>
            <a:xfrm flipH="1">
              <a:off x="-124078" y="-78472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30"/>
          <p:cNvGrpSpPr/>
          <p:nvPr/>
        </p:nvGrpSpPr>
        <p:grpSpPr>
          <a:xfrm>
            <a:off x="1570433" y="10052"/>
            <a:ext cx="877866" cy="411188"/>
            <a:chOff x="1570433" y="10052"/>
            <a:chExt cx="877866" cy="411188"/>
          </a:xfrm>
        </p:grpSpPr>
        <p:sp>
          <p:nvSpPr>
            <p:cNvPr id="923" name="Google Shape;923;p30"/>
            <p:cNvSpPr/>
            <p:nvPr/>
          </p:nvSpPr>
          <p:spPr>
            <a:xfrm>
              <a:off x="2077592" y="100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1570433" y="2036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>
              <a:off x="1797393" y="28014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30"/>
          <p:cNvGrpSpPr/>
          <p:nvPr/>
        </p:nvGrpSpPr>
        <p:grpSpPr>
          <a:xfrm>
            <a:off x="-24918" y="3986825"/>
            <a:ext cx="10159975" cy="1627579"/>
            <a:chOff x="-24918" y="3986825"/>
            <a:chExt cx="10159975" cy="1627579"/>
          </a:xfrm>
        </p:grpSpPr>
        <p:grpSp>
          <p:nvGrpSpPr>
            <p:cNvPr id="927" name="Google Shape;927;p30"/>
            <p:cNvGrpSpPr/>
            <p:nvPr/>
          </p:nvGrpSpPr>
          <p:grpSpPr>
            <a:xfrm>
              <a:off x="-24918" y="3986825"/>
              <a:ext cx="10159975" cy="1627579"/>
              <a:chOff x="-24918" y="3682025"/>
              <a:chExt cx="10159975" cy="1627579"/>
            </a:xfrm>
          </p:grpSpPr>
          <p:grpSp>
            <p:nvGrpSpPr>
              <p:cNvPr id="928" name="Google Shape;928;p30"/>
              <p:cNvGrpSpPr/>
              <p:nvPr/>
            </p:nvGrpSpPr>
            <p:grpSpPr>
              <a:xfrm flipH="1">
                <a:off x="-24918" y="4631699"/>
                <a:ext cx="9263285" cy="677904"/>
                <a:chOff x="-63379" y="4923731"/>
                <a:chExt cx="9263285" cy="969682"/>
              </a:xfrm>
            </p:grpSpPr>
            <p:sp>
              <p:nvSpPr>
                <p:cNvPr id="929" name="Google Shape;929;p30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30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30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30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30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30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30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30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30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8" name="Google Shape;938;p30"/>
              <p:cNvGrpSpPr/>
              <p:nvPr/>
            </p:nvGrpSpPr>
            <p:grpSpPr>
              <a:xfrm>
                <a:off x="-24886" y="3682025"/>
                <a:ext cx="10159943" cy="949677"/>
                <a:chOff x="-24886" y="3682025"/>
                <a:chExt cx="10159943" cy="949677"/>
              </a:xfrm>
            </p:grpSpPr>
            <p:sp>
              <p:nvSpPr>
                <p:cNvPr id="939" name="Google Shape;939;p30"/>
                <p:cNvSpPr/>
                <p:nvPr/>
              </p:nvSpPr>
              <p:spPr>
                <a:xfrm flipH="1">
                  <a:off x="-24886" y="4309950"/>
                  <a:ext cx="9263374" cy="321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9" h="5154" extrusionOk="0">
                      <a:moveTo>
                        <a:pt x="80339" y="0"/>
                      </a:moveTo>
                      <a:cubicBezTo>
                        <a:pt x="69397" y="0"/>
                        <a:pt x="55260" y="1698"/>
                        <a:pt x="43777" y="1698"/>
                      </a:cubicBezTo>
                      <a:cubicBezTo>
                        <a:pt x="43306" y="1698"/>
                        <a:pt x="42839" y="1695"/>
                        <a:pt x="42377" y="1689"/>
                      </a:cubicBezTo>
                      <a:cubicBezTo>
                        <a:pt x="33262" y="1571"/>
                        <a:pt x="25137" y="473"/>
                        <a:pt x="19763" y="473"/>
                      </a:cubicBezTo>
                      <a:cubicBezTo>
                        <a:pt x="14822" y="473"/>
                        <a:pt x="0" y="1680"/>
                        <a:pt x="0" y="1680"/>
                      </a:cubicBezTo>
                      <a:lnTo>
                        <a:pt x="0" y="5154"/>
                      </a:lnTo>
                      <a:lnTo>
                        <a:pt x="103739" y="5154"/>
                      </a:lnTo>
                      <a:lnTo>
                        <a:pt x="103739" y="722"/>
                      </a:lnTo>
                      <a:cubicBezTo>
                        <a:pt x="103739" y="722"/>
                        <a:pt x="95368" y="244"/>
                        <a:pt x="81989" y="14"/>
                      </a:cubicBezTo>
                      <a:cubicBezTo>
                        <a:pt x="81448" y="5"/>
                        <a:pt x="80897" y="0"/>
                        <a:pt x="803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30"/>
                <p:cNvSpPr/>
                <p:nvPr/>
              </p:nvSpPr>
              <p:spPr>
                <a:xfrm>
                  <a:off x="8302327" y="3682025"/>
                  <a:ext cx="1832730" cy="904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39" h="9413" extrusionOk="0">
                      <a:moveTo>
                        <a:pt x="7352" y="0"/>
                      </a:moveTo>
                      <a:cubicBezTo>
                        <a:pt x="3689" y="0"/>
                        <a:pt x="3750" y="4136"/>
                        <a:pt x="3974" y="5115"/>
                      </a:cubicBezTo>
                      <a:cubicBezTo>
                        <a:pt x="3722" y="4296"/>
                        <a:pt x="3031" y="2450"/>
                        <a:pt x="1920" y="2450"/>
                      </a:cubicBezTo>
                      <a:cubicBezTo>
                        <a:pt x="1828" y="2450"/>
                        <a:pt x="1734" y="2462"/>
                        <a:pt x="1637" y="2489"/>
                      </a:cubicBezTo>
                      <a:cubicBezTo>
                        <a:pt x="80" y="2916"/>
                        <a:pt x="2287" y="5640"/>
                        <a:pt x="2444" y="5832"/>
                      </a:cubicBezTo>
                      <a:cubicBezTo>
                        <a:pt x="2364" y="5738"/>
                        <a:pt x="1776" y="5099"/>
                        <a:pt x="1036" y="5099"/>
                      </a:cubicBezTo>
                      <a:cubicBezTo>
                        <a:pt x="730" y="5099"/>
                        <a:pt x="398" y="5208"/>
                        <a:pt x="65" y="5509"/>
                      </a:cubicBezTo>
                      <a:cubicBezTo>
                        <a:pt x="43" y="5530"/>
                        <a:pt x="21" y="5550"/>
                        <a:pt x="0" y="5570"/>
                      </a:cubicBezTo>
                      <a:lnTo>
                        <a:pt x="0" y="6840"/>
                      </a:lnTo>
                      <a:cubicBezTo>
                        <a:pt x="358" y="7336"/>
                        <a:pt x="984" y="7747"/>
                        <a:pt x="1246" y="7907"/>
                      </a:cubicBezTo>
                      <a:cubicBezTo>
                        <a:pt x="1046" y="7797"/>
                        <a:pt x="616" y="7603"/>
                        <a:pt x="115" y="7603"/>
                      </a:cubicBezTo>
                      <a:cubicBezTo>
                        <a:pt x="77" y="7603"/>
                        <a:pt x="39" y="7604"/>
                        <a:pt x="0" y="7606"/>
                      </a:cubicBezTo>
                      <a:lnTo>
                        <a:pt x="0" y="9412"/>
                      </a:lnTo>
                      <a:lnTo>
                        <a:pt x="6788" y="8920"/>
                      </a:lnTo>
                      <a:lnTo>
                        <a:pt x="6935" y="8909"/>
                      </a:lnTo>
                      <a:lnTo>
                        <a:pt x="7189" y="8891"/>
                      </a:lnTo>
                      <a:lnTo>
                        <a:pt x="7446" y="8872"/>
                      </a:lnTo>
                      <a:lnTo>
                        <a:pt x="8043" y="8828"/>
                      </a:lnTo>
                      <a:lnTo>
                        <a:pt x="11590" y="8570"/>
                      </a:lnTo>
                      <a:lnTo>
                        <a:pt x="13216" y="8452"/>
                      </a:lnTo>
                      <a:lnTo>
                        <a:pt x="13814" y="8408"/>
                      </a:lnTo>
                      <a:lnTo>
                        <a:pt x="14284" y="8375"/>
                      </a:lnTo>
                      <a:lnTo>
                        <a:pt x="14638" y="8349"/>
                      </a:lnTo>
                      <a:lnTo>
                        <a:pt x="14638" y="8344"/>
                      </a:lnTo>
                      <a:cubicBezTo>
                        <a:pt x="14633" y="8312"/>
                        <a:pt x="14609" y="8104"/>
                        <a:pt x="14502" y="7879"/>
                      </a:cubicBezTo>
                      <a:cubicBezTo>
                        <a:pt x="14439" y="7748"/>
                        <a:pt x="14349" y="7606"/>
                        <a:pt x="14218" y="7492"/>
                      </a:cubicBezTo>
                      <a:cubicBezTo>
                        <a:pt x="14089" y="7382"/>
                        <a:pt x="13925" y="7291"/>
                        <a:pt x="13709" y="7254"/>
                      </a:cubicBezTo>
                      <a:cubicBezTo>
                        <a:pt x="13636" y="7241"/>
                        <a:pt x="13556" y="7234"/>
                        <a:pt x="13470" y="7234"/>
                      </a:cubicBezTo>
                      <a:cubicBezTo>
                        <a:pt x="13231" y="7234"/>
                        <a:pt x="12942" y="7289"/>
                        <a:pt x="12596" y="7422"/>
                      </a:cubicBezTo>
                      <a:cubicBezTo>
                        <a:pt x="12945" y="6847"/>
                        <a:pt x="13087" y="6175"/>
                        <a:pt x="12375" y="5697"/>
                      </a:cubicBezTo>
                      <a:cubicBezTo>
                        <a:pt x="11963" y="5421"/>
                        <a:pt x="11631" y="5322"/>
                        <a:pt x="11365" y="5322"/>
                      </a:cubicBezTo>
                      <a:cubicBezTo>
                        <a:pt x="10714" y="5322"/>
                        <a:pt x="10465" y="5923"/>
                        <a:pt x="10436" y="6003"/>
                      </a:cubicBezTo>
                      <a:cubicBezTo>
                        <a:pt x="10448" y="5957"/>
                        <a:pt x="10503" y="5740"/>
                        <a:pt x="10562" y="5410"/>
                      </a:cubicBezTo>
                      <a:cubicBezTo>
                        <a:pt x="10615" y="5117"/>
                        <a:pt x="10671" y="4737"/>
                        <a:pt x="10698" y="4313"/>
                      </a:cubicBezTo>
                      <a:cubicBezTo>
                        <a:pt x="10707" y="4182"/>
                        <a:pt x="10713" y="4048"/>
                        <a:pt x="10715" y="3912"/>
                      </a:cubicBezTo>
                      <a:cubicBezTo>
                        <a:pt x="10718" y="3606"/>
                        <a:pt x="10706" y="3283"/>
                        <a:pt x="10667" y="2966"/>
                      </a:cubicBezTo>
                      <a:cubicBezTo>
                        <a:pt x="10641" y="2773"/>
                        <a:pt x="10608" y="2581"/>
                        <a:pt x="10562" y="2395"/>
                      </a:cubicBezTo>
                      <a:cubicBezTo>
                        <a:pt x="10464" y="1986"/>
                        <a:pt x="10307" y="1590"/>
                        <a:pt x="10070" y="1245"/>
                      </a:cubicBezTo>
                      <a:cubicBezTo>
                        <a:pt x="9589" y="534"/>
                        <a:pt x="8771" y="23"/>
                        <a:pt x="7434" y="1"/>
                      </a:cubicBezTo>
                      <a:cubicBezTo>
                        <a:pt x="7407" y="1"/>
                        <a:pt x="7379" y="0"/>
                        <a:pt x="73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41" name="Google Shape;941;p30"/>
            <p:cNvSpPr/>
            <p:nvPr/>
          </p:nvSpPr>
          <p:spPr>
            <a:xfrm rot="494524">
              <a:off x="8257056" y="4510205"/>
              <a:ext cx="173694" cy="14162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3" name="Google Shape;943;p31"/>
          <p:cNvGrpSpPr/>
          <p:nvPr/>
        </p:nvGrpSpPr>
        <p:grpSpPr>
          <a:xfrm>
            <a:off x="-977750" y="3851946"/>
            <a:ext cx="11553281" cy="754343"/>
            <a:chOff x="-977750" y="3851946"/>
            <a:chExt cx="11553281" cy="754343"/>
          </a:xfrm>
        </p:grpSpPr>
        <p:sp>
          <p:nvSpPr>
            <p:cNvPr id="944" name="Google Shape;944;p31"/>
            <p:cNvSpPr/>
            <p:nvPr/>
          </p:nvSpPr>
          <p:spPr>
            <a:xfrm>
              <a:off x="-977750" y="3880327"/>
              <a:ext cx="9263106" cy="725963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2835675" y="3851946"/>
              <a:ext cx="7739856" cy="725986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31"/>
          <p:cNvGrpSpPr/>
          <p:nvPr/>
        </p:nvGrpSpPr>
        <p:grpSpPr>
          <a:xfrm>
            <a:off x="-240520" y="-118297"/>
            <a:ext cx="9481266" cy="1558589"/>
            <a:chOff x="-240520" y="-118297"/>
            <a:chExt cx="9481266" cy="1558589"/>
          </a:xfrm>
        </p:grpSpPr>
        <p:sp>
          <p:nvSpPr>
            <p:cNvPr id="947" name="Google Shape;947;p31"/>
            <p:cNvSpPr/>
            <p:nvPr/>
          </p:nvSpPr>
          <p:spPr>
            <a:xfrm>
              <a:off x="2900867" y="118300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-240520" y="834203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7808105" y="-1182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31"/>
          <p:cNvGrpSpPr/>
          <p:nvPr/>
        </p:nvGrpSpPr>
        <p:grpSpPr>
          <a:xfrm>
            <a:off x="-63500" y="4369921"/>
            <a:ext cx="9263406" cy="857234"/>
            <a:chOff x="-63500" y="4463498"/>
            <a:chExt cx="9263406" cy="1429914"/>
          </a:xfrm>
        </p:grpSpPr>
        <p:grpSp>
          <p:nvGrpSpPr>
            <p:cNvPr id="951" name="Google Shape;951;p31"/>
            <p:cNvGrpSpPr/>
            <p:nvPr/>
          </p:nvGrpSpPr>
          <p:grpSpPr>
            <a:xfrm>
              <a:off x="-63379" y="4923731"/>
              <a:ext cx="9263285" cy="969682"/>
              <a:chOff x="-63379" y="4923731"/>
              <a:chExt cx="9263285" cy="969682"/>
            </a:xfrm>
          </p:grpSpPr>
          <p:sp>
            <p:nvSpPr>
              <p:cNvPr id="952" name="Google Shape;952;p31"/>
              <p:cNvSpPr/>
              <p:nvPr/>
            </p:nvSpPr>
            <p:spPr>
              <a:xfrm>
                <a:off x="-63379" y="4923731"/>
                <a:ext cx="9263285" cy="969682"/>
              </a:xfrm>
              <a:custGeom>
                <a:avLst/>
                <a:gdLst/>
                <a:ahLst/>
                <a:cxnLst/>
                <a:rect l="l" t="t" r="r" b="b"/>
                <a:pathLst>
                  <a:path w="103738" h="10859" extrusionOk="0">
                    <a:moveTo>
                      <a:pt x="1" y="0"/>
                    </a:moveTo>
                    <a:lnTo>
                      <a:pt x="1" y="10858"/>
                    </a:lnTo>
                    <a:lnTo>
                      <a:pt x="103737" y="10858"/>
                    </a:lnTo>
                    <a:lnTo>
                      <a:pt x="1037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1"/>
              <p:cNvSpPr/>
              <p:nvPr/>
            </p:nvSpPr>
            <p:spPr>
              <a:xfrm>
                <a:off x="120932" y="5321109"/>
                <a:ext cx="843034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1"/>
              <p:cNvSpPr/>
              <p:nvPr/>
            </p:nvSpPr>
            <p:spPr>
              <a:xfrm>
                <a:off x="1341010" y="5321109"/>
                <a:ext cx="84285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1"/>
              <p:cNvSpPr/>
              <p:nvPr/>
            </p:nvSpPr>
            <p:spPr>
              <a:xfrm>
                <a:off x="2439822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1"/>
              <p:cNvSpPr/>
              <p:nvPr/>
            </p:nvSpPr>
            <p:spPr>
              <a:xfrm>
                <a:off x="3659900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1"/>
              <p:cNvSpPr/>
              <p:nvPr/>
            </p:nvSpPr>
            <p:spPr>
              <a:xfrm>
                <a:off x="4807736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1"/>
              <p:cNvSpPr/>
              <p:nvPr/>
            </p:nvSpPr>
            <p:spPr>
              <a:xfrm>
                <a:off x="602781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1"/>
              <p:cNvSpPr/>
              <p:nvPr/>
            </p:nvSpPr>
            <p:spPr>
              <a:xfrm>
                <a:off x="712680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7" y="727"/>
                    </a:lnTo>
                    <a:lnTo>
                      <a:pt x="94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1"/>
              <p:cNvSpPr/>
              <p:nvPr/>
            </p:nvSpPr>
            <p:spPr>
              <a:xfrm>
                <a:off x="8346703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9" y="727"/>
                    </a:lnTo>
                    <a:lnTo>
                      <a:pt x="94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1" name="Google Shape;961;p31"/>
            <p:cNvSpPr/>
            <p:nvPr/>
          </p:nvSpPr>
          <p:spPr>
            <a:xfrm>
              <a:off x="-63500" y="4463498"/>
              <a:ext cx="9263374" cy="460239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1"/>
          <p:cNvGrpSpPr/>
          <p:nvPr/>
        </p:nvGrpSpPr>
        <p:grpSpPr>
          <a:xfrm>
            <a:off x="-200064" y="3457453"/>
            <a:ext cx="1031035" cy="1075026"/>
            <a:chOff x="-1091475" y="4274820"/>
            <a:chExt cx="810817" cy="845412"/>
          </a:xfrm>
        </p:grpSpPr>
        <p:sp>
          <p:nvSpPr>
            <p:cNvPr id="963" name="Google Shape;963;p31"/>
            <p:cNvSpPr/>
            <p:nvPr/>
          </p:nvSpPr>
          <p:spPr>
            <a:xfrm>
              <a:off x="-1091475" y="4274820"/>
              <a:ext cx="810817" cy="483146"/>
            </a:xfrm>
            <a:custGeom>
              <a:avLst/>
              <a:gdLst/>
              <a:ahLst/>
              <a:cxnLst/>
              <a:rect l="l" t="t" r="r" b="b"/>
              <a:pathLst>
                <a:path w="10618" h="6327" extrusionOk="0">
                  <a:moveTo>
                    <a:pt x="4251" y="1"/>
                  </a:moveTo>
                  <a:cubicBezTo>
                    <a:pt x="2306" y="1"/>
                    <a:pt x="3319" y="1743"/>
                    <a:pt x="1730" y="2387"/>
                  </a:cubicBezTo>
                  <a:cubicBezTo>
                    <a:pt x="1" y="3088"/>
                    <a:pt x="937" y="4908"/>
                    <a:pt x="2168" y="5636"/>
                  </a:cubicBezTo>
                  <a:cubicBezTo>
                    <a:pt x="3168" y="6228"/>
                    <a:pt x="4380" y="6327"/>
                    <a:pt x="5241" y="6327"/>
                  </a:cubicBezTo>
                  <a:cubicBezTo>
                    <a:pt x="5431" y="6327"/>
                    <a:pt x="5604" y="6322"/>
                    <a:pt x="5754" y="6316"/>
                  </a:cubicBezTo>
                  <a:cubicBezTo>
                    <a:pt x="6768" y="6281"/>
                    <a:pt x="6562" y="5426"/>
                    <a:pt x="7861" y="5426"/>
                  </a:cubicBezTo>
                  <a:cubicBezTo>
                    <a:pt x="8063" y="5426"/>
                    <a:pt x="8302" y="5447"/>
                    <a:pt x="8589" y="5494"/>
                  </a:cubicBezTo>
                  <a:cubicBezTo>
                    <a:pt x="8709" y="5515"/>
                    <a:pt x="8820" y="5524"/>
                    <a:pt x="8922" y="5524"/>
                  </a:cubicBezTo>
                  <a:cubicBezTo>
                    <a:pt x="10617" y="5524"/>
                    <a:pt x="9794" y="2892"/>
                    <a:pt x="8692" y="2511"/>
                  </a:cubicBezTo>
                  <a:cubicBezTo>
                    <a:pt x="7372" y="2056"/>
                    <a:pt x="7540" y="392"/>
                    <a:pt x="4826" y="41"/>
                  </a:cubicBezTo>
                  <a:cubicBezTo>
                    <a:pt x="4610" y="14"/>
                    <a:pt x="4419" y="1"/>
                    <a:pt x="4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-754560" y="4545757"/>
              <a:ext cx="176168" cy="574475"/>
            </a:xfrm>
            <a:custGeom>
              <a:avLst/>
              <a:gdLst/>
              <a:ahLst/>
              <a:cxnLst/>
              <a:rect l="l" t="t" r="r" b="b"/>
              <a:pathLst>
                <a:path w="2307" h="7523" extrusionOk="0">
                  <a:moveTo>
                    <a:pt x="2039" y="0"/>
                  </a:moveTo>
                  <a:lnTo>
                    <a:pt x="1715" y="1257"/>
                  </a:lnTo>
                  <a:cubicBezTo>
                    <a:pt x="1697" y="1325"/>
                    <a:pt x="1642" y="1357"/>
                    <a:pt x="1587" y="1357"/>
                  </a:cubicBezTo>
                  <a:cubicBezTo>
                    <a:pt x="1525" y="1357"/>
                    <a:pt x="1462" y="1315"/>
                    <a:pt x="1457" y="1237"/>
                  </a:cubicBezTo>
                  <a:lnTo>
                    <a:pt x="1361" y="168"/>
                  </a:lnTo>
                  <a:lnTo>
                    <a:pt x="1094" y="168"/>
                  </a:lnTo>
                  <a:lnTo>
                    <a:pt x="778" y="1384"/>
                  </a:lnTo>
                  <a:cubicBezTo>
                    <a:pt x="763" y="1445"/>
                    <a:pt x="709" y="1482"/>
                    <a:pt x="652" y="1482"/>
                  </a:cubicBezTo>
                  <a:cubicBezTo>
                    <a:pt x="620" y="1482"/>
                    <a:pt x="587" y="1470"/>
                    <a:pt x="561" y="1443"/>
                  </a:cubicBezTo>
                  <a:lnTo>
                    <a:pt x="126" y="1008"/>
                  </a:lnTo>
                  <a:lnTo>
                    <a:pt x="1" y="1235"/>
                  </a:lnTo>
                  <a:cubicBezTo>
                    <a:pt x="1" y="1235"/>
                    <a:pt x="1379" y="4731"/>
                    <a:pt x="126" y="7376"/>
                  </a:cubicBezTo>
                  <a:lnTo>
                    <a:pt x="2183" y="7523"/>
                  </a:lnTo>
                  <a:cubicBezTo>
                    <a:pt x="2183" y="7523"/>
                    <a:pt x="1256" y="6028"/>
                    <a:pt x="1689" y="3539"/>
                  </a:cubicBezTo>
                  <a:cubicBezTo>
                    <a:pt x="2122" y="1047"/>
                    <a:pt x="2306" y="168"/>
                    <a:pt x="2306" y="168"/>
                  </a:cubicBezTo>
                  <a:lnTo>
                    <a:pt x="2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6" name="Google Shape;966;p32"/>
          <p:cNvGrpSpPr/>
          <p:nvPr/>
        </p:nvGrpSpPr>
        <p:grpSpPr>
          <a:xfrm>
            <a:off x="-310825" y="3410200"/>
            <a:ext cx="10114879" cy="1377135"/>
            <a:chOff x="-310825" y="3410200"/>
            <a:chExt cx="10114879" cy="1377135"/>
          </a:xfrm>
        </p:grpSpPr>
        <p:sp>
          <p:nvSpPr>
            <p:cNvPr id="967" name="Google Shape;967;p32"/>
            <p:cNvSpPr/>
            <p:nvPr/>
          </p:nvSpPr>
          <p:spPr>
            <a:xfrm>
              <a:off x="4518650" y="3410200"/>
              <a:ext cx="5285404" cy="1311561"/>
            </a:xfrm>
            <a:custGeom>
              <a:avLst/>
              <a:gdLst/>
              <a:ahLst/>
              <a:cxnLst/>
              <a:rect l="l" t="t" r="r" b="b"/>
              <a:pathLst>
                <a:path w="25926" h="18754" extrusionOk="0">
                  <a:moveTo>
                    <a:pt x="8884" y="0"/>
                  </a:moveTo>
                  <a:cubicBezTo>
                    <a:pt x="8773" y="0"/>
                    <a:pt x="8669" y="88"/>
                    <a:pt x="8673" y="217"/>
                  </a:cubicBezTo>
                  <a:lnTo>
                    <a:pt x="8813" y="5246"/>
                  </a:lnTo>
                  <a:cubicBezTo>
                    <a:pt x="8816" y="5365"/>
                    <a:pt x="8722" y="5463"/>
                    <a:pt x="8602" y="5463"/>
                  </a:cubicBezTo>
                  <a:cubicBezTo>
                    <a:pt x="8600" y="5463"/>
                    <a:pt x="8598" y="5463"/>
                    <a:pt x="8595" y="5463"/>
                  </a:cubicBezTo>
                  <a:lnTo>
                    <a:pt x="8079" y="5445"/>
                  </a:lnTo>
                  <a:cubicBezTo>
                    <a:pt x="7967" y="5439"/>
                    <a:pt x="7877" y="5347"/>
                    <a:pt x="7877" y="5235"/>
                  </a:cubicBezTo>
                  <a:lnTo>
                    <a:pt x="7877" y="2741"/>
                  </a:lnTo>
                  <a:cubicBezTo>
                    <a:pt x="7877" y="2627"/>
                    <a:pt x="7783" y="2533"/>
                    <a:pt x="7668" y="2533"/>
                  </a:cubicBezTo>
                  <a:cubicBezTo>
                    <a:pt x="7552" y="2533"/>
                    <a:pt x="7458" y="2437"/>
                    <a:pt x="7458" y="2323"/>
                  </a:cubicBezTo>
                  <a:lnTo>
                    <a:pt x="7458" y="648"/>
                  </a:lnTo>
                  <a:cubicBezTo>
                    <a:pt x="7458" y="537"/>
                    <a:pt x="7374" y="445"/>
                    <a:pt x="7263" y="438"/>
                  </a:cubicBezTo>
                  <a:lnTo>
                    <a:pt x="6019" y="353"/>
                  </a:lnTo>
                  <a:cubicBezTo>
                    <a:pt x="6015" y="353"/>
                    <a:pt x="6010" y="353"/>
                    <a:pt x="6006" y="353"/>
                  </a:cubicBezTo>
                  <a:cubicBezTo>
                    <a:pt x="5888" y="353"/>
                    <a:pt x="5794" y="448"/>
                    <a:pt x="5794" y="565"/>
                  </a:cubicBezTo>
                  <a:lnTo>
                    <a:pt x="5816" y="2883"/>
                  </a:lnTo>
                  <a:cubicBezTo>
                    <a:pt x="5818" y="2997"/>
                    <a:pt x="5726" y="3090"/>
                    <a:pt x="5614" y="3093"/>
                  </a:cubicBezTo>
                  <a:lnTo>
                    <a:pt x="5009" y="3115"/>
                  </a:lnTo>
                  <a:cubicBezTo>
                    <a:pt x="4897" y="3117"/>
                    <a:pt x="4806" y="3209"/>
                    <a:pt x="4806" y="3322"/>
                  </a:cubicBezTo>
                  <a:lnTo>
                    <a:pt x="4779" y="6674"/>
                  </a:lnTo>
                  <a:cubicBezTo>
                    <a:pt x="4779" y="6783"/>
                    <a:pt x="4694" y="6875"/>
                    <a:pt x="4583" y="6880"/>
                  </a:cubicBezTo>
                  <a:lnTo>
                    <a:pt x="4093" y="6913"/>
                  </a:lnTo>
                  <a:cubicBezTo>
                    <a:pt x="4088" y="6914"/>
                    <a:pt x="4083" y="6914"/>
                    <a:pt x="4077" y="6914"/>
                  </a:cubicBezTo>
                  <a:cubicBezTo>
                    <a:pt x="3961" y="6914"/>
                    <a:pt x="3867" y="6818"/>
                    <a:pt x="3868" y="6700"/>
                  </a:cubicBezTo>
                  <a:lnTo>
                    <a:pt x="3920" y="4732"/>
                  </a:lnTo>
                  <a:cubicBezTo>
                    <a:pt x="3922" y="4623"/>
                    <a:pt x="3841" y="4531"/>
                    <a:pt x="3734" y="4518"/>
                  </a:cubicBezTo>
                  <a:lnTo>
                    <a:pt x="2577" y="4381"/>
                  </a:lnTo>
                  <a:cubicBezTo>
                    <a:pt x="2568" y="4380"/>
                    <a:pt x="2559" y="4380"/>
                    <a:pt x="2550" y="4380"/>
                  </a:cubicBezTo>
                  <a:cubicBezTo>
                    <a:pt x="2433" y="4380"/>
                    <a:pt x="2336" y="4481"/>
                    <a:pt x="2343" y="4601"/>
                  </a:cubicBezTo>
                  <a:lnTo>
                    <a:pt x="2459" y="6829"/>
                  </a:lnTo>
                  <a:cubicBezTo>
                    <a:pt x="2466" y="6941"/>
                    <a:pt x="2381" y="7039"/>
                    <a:pt x="2271" y="7050"/>
                  </a:cubicBezTo>
                  <a:lnTo>
                    <a:pt x="2140" y="7063"/>
                  </a:lnTo>
                  <a:cubicBezTo>
                    <a:pt x="2085" y="7068"/>
                    <a:pt x="2033" y="7096"/>
                    <a:pt x="1998" y="7140"/>
                  </a:cubicBezTo>
                  <a:lnTo>
                    <a:pt x="835" y="8561"/>
                  </a:lnTo>
                  <a:cubicBezTo>
                    <a:pt x="793" y="8609"/>
                    <a:pt x="734" y="8637"/>
                    <a:pt x="671" y="8637"/>
                  </a:cubicBezTo>
                  <a:lnTo>
                    <a:pt x="216" y="8637"/>
                  </a:lnTo>
                  <a:cubicBezTo>
                    <a:pt x="96" y="8637"/>
                    <a:pt x="0" y="8736"/>
                    <a:pt x="6" y="8856"/>
                  </a:cubicBezTo>
                  <a:lnTo>
                    <a:pt x="229" y="14808"/>
                  </a:lnTo>
                  <a:lnTo>
                    <a:pt x="537" y="18542"/>
                  </a:lnTo>
                  <a:cubicBezTo>
                    <a:pt x="546" y="18651"/>
                    <a:pt x="638" y="18734"/>
                    <a:pt x="745" y="18734"/>
                  </a:cubicBezTo>
                  <a:lnTo>
                    <a:pt x="25362" y="18754"/>
                  </a:lnTo>
                  <a:cubicBezTo>
                    <a:pt x="25474" y="18754"/>
                    <a:pt x="25566" y="18663"/>
                    <a:pt x="25572" y="18551"/>
                  </a:cubicBezTo>
                  <a:lnTo>
                    <a:pt x="25924" y="7487"/>
                  </a:lnTo>
                  <a:cubicBezTo>
                    <a:pt x="25926" y="7370"/>
                    <a:pt x="25833" y="7273"/>
                    <a:pt x="25716" y="7271"/>
                  </a:cubicBezTo>
                  <a:lnTo>
                    <a:pt x="25083" y="7262"/>
                  </a:lnTo>
                  <a:cubicBezTo>
                    <a:pt x="25082" y="7262"/>
                    <a:pt x="25081" y="7262"/>
                    <a:pt x="25080" y="7262"/>
                  </a:cubicBezTo>
                  <a:cubicBezTo>
                    <a:pt x="24964" y="7262"/>
                    <a:pt x="24868" y="7355"/>
                    <a:pt x="24868" y="7472"/>
                  </a:cubicBezTo>
                  <a:lnTo>
                    <a:pt x="24868" y="9022"/>
                  </a:lnTo>
                  <a:cubicBezTo>
                    <a:pt x="24868" y="9136"/>
                    <a:pt x="24774" y="9232"/>
                    <a:pt x="24660" y="9232"/>
                  </a:cubicBezTo>
                  <a:lnTo>
                    <a:pt x="24319" y="9232"/>
                  </a:lnTo>
                  <a:cubicBezTo>
                    <a:pt x="24204" y="9232"/>
                    <a:pt x="24112" y="9141"/>
                    <a:pt x="24109" y="9029"/>
                  </a:cubicBezTo>
                  <a:lnTo>
                    <a:pt x="23952" y="5109"/>
                  </a:lnTo>
                  <a:cubicBezTo>
                    <a:pt x="23946" y="4997"/>
                    <a:pt x="23854" y="4907"/>
                    <a:pt x="23742" y="4907"/>
                  </a:cubicBezTo>
                  <a:lnTo>
                    <a:pt x="23436" y="4907"/>
                  </a:lnTo>
                  <a:cubicBezTo>
                    <a:pt x="23379" y="4907"/>
                    <a:pt x="23323" y="4883"/>
                    <a:pt x="23283" y="4840"/>
                  </a:cubicBezTo>
                  <a:lnTo>
                    <a:pt x="21868" y="3346"/>
                  </a:lnTo>
                  <a:cubicBezTo>
                    <a:pt x="21825" y="3300"/>
                    <a:pt x="21771" y="3280"/>
                    <a:pt x="21718" y="3280"/>
                  </a:cubicBezTo>
                  <a:cubicBezTo>
                    <a:pt x="21610" y="3280"/>
                    <a:pt x="21505" y="3364"/>
                    <a:pt x="21505" y="3491"/>
                  </a:cubicBezTo>
                  <a:lnTo>
                    <a:pt x="21505" y="7208"/>
                  </a:lnTo>
                  <a:cubicBezTo>
                    <a:pt x="21505" y="7308"/>
                    <a:pt x="21436" y="7393"/>
                    <a:pt x="21339" y="7413"/>
                  </a:cubicBezTo>
                  <a:lnTo>
                    <a:pt x="20397" y="7616"/>
                  </a:lnTo>
                  <a:cubicBezTo>
                    <a:pt x="20382" y="7619"/>
                    <a:pt x="20368" y="7620"/>
                    <a:pt x="20354" y="7620"/>
                  </a:cubicBezTo>
                  <a:cubicBezTo>
                    <a:pt x="20238" y="7620"/>
                    <a:pt x="20140" y="7525"/>
                    <a:pt x="20145" y="7404"/>
                  </a:cubicBezTo>
                  <a:lnTo>
                    <a:pt x="20240" y="4258"/>
                  </a:lnTo>
                  <a:cubicBezTo>
                    <a:pt x="20246" y="4140"/>
                    <a:pt x="20148" y="4040"/>
                    <a:pt x="20030" y="4040"/>
                  </a:cubicBezTo>
                  <a:lnTo>
                    <a:pt x="17592" y="4040"/>
                  </a:lnTo>
                  <a:cubicBezTo>
                    <a:pt x="17483" y="4040"/>
                    <a:pt x="17395" y="4120"/>
                    <a:pt x="17382" y="4225"/>
                  </a:cubicBezTo>
                  <a:lnTo>
                    <a:pt x="17292" y="4966"/>
                  </a:lnTo>
                  <a:cubicBezTo>
                    <a:pt x="17279" y="5071"/>
                    <a:pt x="17189" y="5150"/>
                    <a:pt x="17082" y="5150"/>
                  </a:cubicBezTo>
                  <a:lnTo>
                    <a:pt x="16553" y="5150"/>
                  </a:lnTo>
                  <a:cubicBezTo>
                    <a:pt x="16437" y="5150"/>
                    <a:pt x="16343" y="5054"/>
                    <a:pt x="16343" y="4940"/>
                  </a:cubicBezTo>
                  <a:lnTo>
                    <a:pt x="16343" y="832"/>
                  </a:lnTo>
                  <a:cubicBezTo>
                    <a:pt x="16343" y="715"/>
                    <a:pt x="16249" y="622"/>
                    <a:pt x="16132" y="622"/>
                  </a:cubicBezTo>
                  <a:cubicBezTo>
                    <a:pt x="16131" y="622"/>
                    <a:pt x="16130" y="622"/>
                    <a:pt x="16129" y="622"/>
                  </a:cubicBezTo>
                  <a:lnTo>
                    <a:pt x="13553" y="677"/>
                  </a:lnTo>
                  <a:cubicBezTo>
                    <a:pt x="13438" y="679"/>
                    <a:pt x="13348" y="775"/>
                    <a:pt x="13348" y="889"/>
                  </a:cubicBezTo>
                  <a:lnTo>
                    <a:pt x="13374" y="6053"/>
                  </a:lnTo>
                  <a:cubicBezTo>
                    <a:pt x="13374" y="6167"/>
                    <a:pt x="13284" y="6259"/>
                    <a:pt x="13171" y="6265"/>
                  </a:cubicBezTo>
                  <a:lnTo>
                    <a:pt x="11723" y="6316"/>
                  </a:lnTo>
                  <a:cubicBezTo>
                    <a:pt x="11719" y="6317"/>
                    <a:pt x="11716" y="6317"/>
                    <a:pt x="11713" y="6317"/>
                  </a:cubicBezTo>
                  <a:cubicBezTo>
                    <a:pt x="11598" y="6317"/>
                    <a:pt x="11505" y="6225"/>
                    <a:pt x="11503" y="6110"/>
                  </a:cubicBezTo>
                  <a:lnTo>
                    <a:pt x="11446" y="1755"/>
                  </a:lnTo>
                  <a:cubicBezTo>
                    <a:pt x="11446" y="1654"/>
                    <a:pt x="11369" y="1567"/>
                    <a:pt x="11271" y="1551"/>
                  </a:cubicBezTo>
                  <a:lnTo>
                    <a:pt x="10635" y="1446"/>
                  </a:lnTo>
                  <a:cubicBezTo>
                    <a:pt x="10599" y="1438"/>
                    <a:pt x="10562" y="1420"/>
                    <a:pt x="10530" y="1394"/>
                  </a:cubicBezTo>
                  <a:lnTo>
                    <a:pt x="9023" y="54"/>
                  </a:lnTo>
                  <a:cubicBezTo>
                    <a:pt x="8981" y="17"/>
                    <a:pt x="8932" y="0"/>
                    <a:pt x="8884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4119380" y="3868921"/>
              <a:ext cx="5024625" cy="918413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>
              <a:off x="-310825" y="3966825"/>
              <a:ext cx="2500103" cy="722610"/>
            </a:xfrm>
            <a:custGeom>
              <a:avLst/>
              <a:gdLst/>
              <a:ahLst/>
              <a:cxnLst/>
              <a:rect l="l" t="t" r="r" b="b"/>
              <a:pathLst>
                <a:path w="29860" h="17085" extrusionOk="0">
                  <a:moveTo>
                    <a:pt x="13662" y="1"/>
                  </a:moveTo>
                  <a:cubicBezTo>
                    <a:pt x="13387" y="1"/>
                    <a:pt x="13162" y="229"/>
                    <a:pt x="13169" y="504"/>
                  </a:cubicBezTo>
                  <a:lnTo>
                    <a:pt x="13394" y="11130"/>
                  </a:lnTo>
                  <a:cubicBezTo>
                    <a:pt x="13401" y="11399"/>
                    <a:pt x="13189" y="11624"/>
                    <a:pt x="12922" y="11631"/>
                  </a:cubicBezTo>
                  <a:lnTo>
                    <a:pt x="12091" y="11664"/>
                  </a:lnTo>
                  <a:cubicBezTo>
                    <a:pt x="12084" y="11665"/>
                    <a:pt x="12078" y="11665"/>
                    <a:pt x="12071" y="11665"/>
                  </a:cubicBezTo>
                  <a:cubicBezTo>
                    <a:pt x="11797" y="11665"/>
                    <a:pt x="11575" y="11440"/>
                    <a:pt x="11579" y="11165"/>
                  </a:cubicBezTo>
                  <a:lnTo>
                    <a:pt x="11704" y="4385"/>
                  </a:lnTo>
                  <a:cubicBezTo>
                    <a:pt x="11710" y="4110"/>
                    <a:pt x="11487" y="3886"/>
                    <a:pt x="11212" y="3886"/>
                  </a:cubicBezTo>
                  <a:lnTo>
                    <a:pt x="9679" y="3886"/>
                  </a:lnTo>
                  <a:cubicBezTo>
                    <a:pt x="9413" y="3886"/>
                    <a:pt x="9194" y="4098"/>
                    <a:pt x="9189" y="4365"/>
                  </a:cubicBezTo>
                  <a:lnTo>
                    <a:pt x="9089" y="8303"/>
                  </a:lnTo>
                  <a:cubicBezTo>
                    <a:pt x="9082" y="8570"/>
                    <a:pt x="8866" y="8782"/>
                    <a:pt x="8599" y="8782"/>
                  </a:cubicBezTo>
                  <a:cubicBezTo>
                    <a:pt x="8330" y="8782"/>
                    <a:pt x="8109" y="8563"/>
                    <a:pt x="8109" y="8292"/>
                  </a:cubicBezTo>
                  <a:lnTo>
                    <a:pt x="8109" y="1929"/>
                  </a:lnTo>
                  <a:cubicBezTo>
                    <a:pt x="8109" y="1658"/>
                    <a:pt x="7887" y="1438"/>
                    <a:pt x="7618" y="1438"/>
                  </a:cubicBezTo>
                  <a:cubicBezTo>
                    <a:pt x="7613" y="1438"/>
                    <a:pt x="7607" y="1438"/>
                    <a:pt x="7602" y="1438"/>
                  </a:cubicBezTo>
                  <a:lnTo>
                    <a:pt x="5501" y="1503"/>
                  </a:lnTo>
                  <a:cubicBezTo>
                    <a:pt x="5236" y="1512"/>
                    <a:pt x="5026" y="1726"/>
                    <a:pt x="5024" y="1991"/>
                  </a:cubicBezTo>
                  <a:lnTo>
                    <a:pt x="4970" y="9742"/>
                  </a:lnTo>
                  <a:cubicBezTo>
                    <a:pt x="4968" y="9998"/>
                    <a:pt x="4769" y="10210"/>
                    <a:pt x="4515" y="10229"/>
                  </a:cubicBezTo>
                  <a:lnTo>
                    <a:pt x="4322" y="10243"/>
                  </a:lnTo>
                  <a:cubicBezTo>
                    <a:pt x="4310" y="10244"/>
                    <a:pt x="4298" y="10245"/>
                    <a:pt x="4286" y="10245"/>
                  </a:cubicBezTo>
                  <a:cubicBezTo>
                    <a:pt x="3984" y="10245"/>
                    <a:pt x="3749" y="9974"/>
                    <a:pt x="3800" y="9670"/>
                  </a:cubicBezTo>
                  <a:lnTo>
                    <a:pt x="3863" y="9305"/>
                  </a:lnTo>
                  <a:cubicBezTo>
                    <a:pt x="3911" y="9025"/>
                    <a:pt x="3708" y="8760"/>
                    <a:pt x="3422" y="8734"/>
                  </a:cubicBezTo>
                  <a:lnTo>
                    <a:pt x="546" y="8474"/>
                  </a:lnTo>
                  <a:cubicBezTo>
                    <a:pt x="530" y="8473"/>
                    <a:pt x="514" y="8472"/>
                    <a:pt x="499" y="8472"/>
                  </a:cubicBezTo>
                  <a:cubicBezTo>
                    <a:pt x="225" y="8472"/>
                    <a:pt x="1" y="8702"/>
                    <a:pt x="11" y="8983"/>
                  </a:cubicBezTo>
                  <a:lnTo>
                    <a:pt x="317" y="16612"/>
                  </a:lnTo>
                  <a:cubicBezTo>
                    <a:pt x="328" y="16876"/>
                    <a:pt x="544" y="17084"/>
                    <a:pt x="803" y="17084"/>
                  </a:cubicBezTo>
                  <a:cubicBezTo>
                    <a:pt x="806" y="17084"/>
                    <a:pt x="809" y="17084"/>
                    <a:pt x="813" y="17084"/>
                  </a:cubicBezTo>
                  <a:lnTo>
                    <a:pt x="29296" y="16550"/>
                  </a:lnTo>
                  <a:cubicBezTo>
                    <a:pt x="29561" y="16546"/>
                    <a:pt x="29775" y="16329"/>
                    <a:pt x="29777" y="16065"/>
                  </a:cubicBezTo>
                  <a:lnTo>
                    <a:pt x="29856" y="8570"/>
                  </a:lnTo>
                  <a:cubicBezTo>
                    <a:pt x="29860" y="8297"/>
                    <a:pt x="29639" y="8073"/>
                    <a:pt x="29366" y="8073"/>
                  </a:cubicBezTo>
                  <a:lnTo>
                    <a:pt x="27960" y="8073"/>
                  </a:lnTo>
                  <a:cubicBezTo>
                    <a:pt x="27711" y="8073"/>
                    <a:pt x="27501" y="8261"/>
                    <a:pt x="27472" y="8506"/>
                  </a:cubicBezTo>
                  <a:lnTo>
                    <a:pt x="27120" y="11467"/>
                  </a:lnTo>
                  <a:cubicBezTo>
                    <a:pt x="27092" y="11707"/>
                    <a:pt x="26893" y="11891"/>
                    <a:pt x="26651" y="11900"/>
                  </a:cubicBezTo>
                  <a:lnTo>
                    <a:pt x="25953" y="11930"/>
                  </a:lnTo>
                  <a:cubicBezTo>
                    <a:pt x="25946" y="11930"/>
                    <a:pt x="25939" y="11930"/>
                    <a:pt x="25933" y="11930"/>
                  </a:cubicBezTo>
                  <a:cubicBezTo>
                    <a:pt x="25671" y="11930"/>
                    <a:pt x="25452" y="11722"/>
                    <a:pt x="25443" y="11458"/>
                  </a:cubicBezTo>
                  <a:lnTo>
                    <a:pt x="25142" y="3508"/>
                  </a:lnTo>
                  <a:cubicBezTo>
                    <a:pt x="25131" y="3244"/>
                    <a:pt x="24917" y="3038"/>
                    <a:pt x="24654" y="3036"/>
                  </a:cubicBezTo>
                  <a:lnTo>
                    <a:pt x="21147" y="3010"/>
                  </a:lnTo>
                  <a:cubicBezTo>
                    <a:pt x="21146" y="3010"/>
                    <a:pt x="21145" y="3010"/>
                    <a:pt x="21144" y="3010"/>
                  </a:cubicBezTo>
                  <a:cubicBezTo>
                    <a:pt x="20861" y="3010"/>
                    <a:pt x="20635" y="3245"/>
                    <a:pt x="20651" y="3528"/>
                  </a:cubicBezTo>
                  <a:lnTo>
                    <a:pt x="21003" y="10162"/>
                  </a:lnTo>
                  <a:cubicBezTo>
                    <a:pt x="21018" y="10426"/>
                    <a:pt x="20821" y="10653"/>
                    <a:pt x="20559" y="10678"/>
                  </a:cubicBezTo>
                  <a:lnTo>
                    <a:pt x="18900" y="10837"/>
                  </a:lnTo>
                  <a:cubicBezTo>
                    <a:pt x="18884" y="10838"/>
                    <a:pt x="18868" y="10839"/>
                    <a:pt x="18853" y="10839"/>
                  </a:cubicBezTo>
                  <a:cubicBezTo>
                    <a:pt x="18586" y="10839"/>
                    <a:pt x="18364" y="10623"/>
                    <a:pt x="18360" y="10350"/>
                  </a:cubicBezTo>
                  <a:lnTo>
                    <a:pt x="18305" y="526"/>
                  </a:lnTo>
                  <a:cubicBezTo>
                    <a:pt x="18303" y="259"/>
                    <a:pt x="18088" y="40"/>
                    <a:pt x="17817" y="38"/>
                  </a:cubicBezTo>
                  <a:lnTo>
                    <a:pt x="13665" y="1"/>
                  </a:lnTo>
                  <a:cubicBezTo>
                    <a:pt x="13664" y="1"/>
                    <a:pt x="13663" y="1"/>
                    <a:pt x="13662" y="1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32"/>
          <p:cNvGrpSpPr/>
          <p:nvPr/>
        </p:nvGrpSpPr>
        <p:grpSpPr>
          <a:xfrm>
            <a:off x="811232" y="3618186"/>
            <a:ext cx="8215844" cy="1071234"/>
            <a:chOff x="811232" y="3618186"/>
            <a:chExt cx="8215844" cy="1071234"/>
          </a:xfrm>
        </p:grpSpPr>
        <p:grpSp>
          <p:nvGrpSpPr>
            <p:cNvPr id="971" name="Google Shape;971;p32"/>
            <p:cNvGrpSpPr/>
            <p:nvPr/>
          </p:nvGrpSpPr>
          <p:grpSpPr>
            <a:xfrm>
              <a:off x="8109137" y="3618186"/>
              <a:ext cx="917938" cy="961145"/>
              <a:chOff x="13024037" y="-1524001"/>
              <a:chExt cx="917938" cy="961145"/>
            </a:xfrm>
          </p:grpSpPr>
          <p:sp>
            <p:nvSpPr>
              <p:cNvPr id="972" name="Google Shape;972;p32"/>
              <p:cNvSpPr/>
              <p:nvPr/>
            </p:nvSpPr>
            <p:spPr>
              <a:xfrm>
                <a:off x="13024037" y="-1524001"/>
                <a:ext cx="917938" cy="503189"/>
              </a:xfrm>
              <a:custGeom>
                <a:avLst/>
                <a:gdLst/>
                <a:ahLst/>
                <a:cxnLst/>
                <a:rect l="l" t="t" r="r" b="b"/>
                <a:pathLst>
                  <a:path w="8158" h="4472" extrusionOk="0">
                    <a:moveTo>
                      <a:pt x="2285" y="0"/>
                    </a:moveTo>
                    <a:cubicBezTo>
                      <a:pt x="2161" y="0"/>
                      <a:pt x="2014" y="27"/>
                      <a:pt x="1825" y="92"/>
                    </a:cubicBezTo>
                    <a:cubicBezTo>
                      <a:pt x="877" y="419"/>
                      <a:pt x="1" y="3786"/>
                      <a:pt x="1526" y="3786"/>
                    </a:cubicBezTo>
                    <a:cubicBezTo>
                      <a:pt x="1589" y="3786"/>
                      <a:pt x="1655" y="3780"/>
                      <a:pt x="1726" y="3768"/>
                    </a:cubicBezTo>
                    <a:cubicBezTo>
                      <a:pt x="1969" y="3727"/>
                      <a:pt x="2172" y="3710"/>
                      <a:pt x="2344" y="3710"/>
                    </a:cubicBezTo>
                    <a:cubicBezTo>
                      <a:pt x="3445" y="3710"/>
                      <a:pt x="3272" y="4434"/>
                      <a:pt x="4129" y="4463"/>
                    </a:cubicBezTo>
                    <a:cubicBezTo>
                      <a:pt x="4256" y="4468"/>
                      <a:pt x="4403" y="4472"/>
                      <a:pt x="4565" y="4472"/>
                    </a:cubicBezTo>
                    <a:cubicBezTo>
                      <a:pt x="5294" y="4472"/>
                      <a:pt x="6317" y="4388"/>
                      <a:pt x="7160" y="3890"/>
                    </a:cubicBezTo>
                    <a:cubicBezTo>
                      <a:pt x="8158" y="3300"/>
                      <a:pt x="7250" y="367"/>
                      <a:pt x="5163" y="367"/>
                    </a:cubicBezTo>
                    <a:cubicBezTo>
                      <a:pt x="5066" y="367"/>
                      <a:pt x="4967" y="374"/>
                      <a:pt x="4866" y="387"/>
                    </a:cubicBezTo>
                    <a:cubicBezTo>
                      <a:pt x="4556" y="426"/>
                      <a:pt x="4294" y="443"/>
                      <a:pt x="4071" y="443"/>
                    </a:cubicBezTo>
                    <a:cubicBezTo>
                      <a:pt x="2920" y="443"/>
                      <a:pt x="2793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2"/>
              <p:cNvSpPr/>
              <p:nvPr/>
            </p:nvSpPr>
            <p:spPr>
              <a:xfrm>
                <a:off x="13403792" y="-1285459"/>
                <a:ext cx="213675" cy="722603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6422" extrusionOk="0">
                    <a:moveTo>
                      <a:pt x="1106" y="1"/>
                    </a:moveTo>
                    <a:lnTo>
                      <a:pt x="739" y="141"/>
                    </a:lnTo>
                    <a:cubicBezTo>
                      <a:pt x="739" y="141"/>
                      <a:pt x="975" y="1691"/>
                      <a:pt x="623" y="1691"/>
                    </a:cubicBezTo>
                    <a:cubicBezTo>
                      <a:pt x="616" y="1691"/>
                      <a:pt x="609" y="1690"/>
                      <a:pt x="601" y="1689"/>
                    </a:cubicBezTo>
                    <a:cubicBezTo>
                      <a:pt x="330" y="1643"/>
                      <a:pt x="225" y="738"/>
                      <a:pt x="225" y="738"/>
                    </a:cubicBezTo>
                    <a:lnTo>
                      <a:pt x="0" y="878"/>
                    </a:lnTo>
                    <a:cubicBezTo>
                      <a:pt x="0" y="878"/>
                      <a:pt x="330" y="1919"/>
                      <a:pt x="487" y="3135"/>
                    </a:cubicBezTo>
                    <a:cubicBezTo>
                      <a:pt x="697" y="4774"/>
                      <a:pt x="44" y="6368"/>
                      <a:pt x="44" y="6368"/>
                    </a:cubicBezTo>
                    <a:lnTo>
                      <a:pt x="1780" y="6421"/>
                    </a:lnTo>
                    <a:cubicBezTo>
                      <a:pt x="719" y="4184"/>
                      <a:pt x="1898" y="611"/>
                      <a:pt x="1898" y="611"/>
                    </a:cubicBezTo>
                    <a:lnTo>
                      <a:pt x="1696" y="485"/>
                    </a:lnTo>
                    <a:cubicBezTo>
                      <a:pt x="1696" y="485"/>
                      <a:pt x="1461" y="1665"/>
                      <a:pt x="1275" y="1665"/>
                    </a:cubicBezTo>
                    <a:cubicBezTo>
                      <a:pt x="1253" y="1665"/>
                      <a:pt x="1231" y="1648"/>
                      <a:pt x="1211" y="1610"/>
                    </a:cubicBezTo>
                    <a:cubicBezTo>
                      <a:pt x="949" y="1116"/>
                      <a:pt x="1106" y="1"/>
                      <a:pt x="1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" name="Google Shape;974;p32"/>
            <p:cNvGrpSpPr/>
            <p:nvPr/>
          </p:nvGrpSpPr>
          <p:grpSpPr>
            <a:xfrm>
              <a:off x="811232" y="3799613"/>
              <a:ext cx="853464" cy="889807"/>
              <a:chOff x="14127182" y="-1512862"/>
              <a:chExt cx="853464" cy="889807"/>
            </a:xfrm>
          </p:grpSpPr>
          <p:sp>
            <p:nvSpPr>
              <p:cNvPr id="975" name="Google Shape;975;p32"/>
              <p:cNvSpPr/>
              <p:nvPr/>
            </p:nvSpPr>
            <p:spPr>
              <a:xfrm>
                <a:off x="14127182" y="-1512862"/>
                <a:ext cx="853464" cy="508590"/>
              </a:xfrm>
              <a:custGeom>
                <a:avLst/>
                <a:gdLst/>
                <a:ahLst/>
                <a:cxnLst/>
                <a:rect l="l" t="t" r="r" b="b"/>
                <a:pathLst>
                  <a:path w="7585" h="4520" extrusionOk="0">
                    <a:moveTo>
                      <a:pt x="4549" y="0"/>
                    </a:moveTo>
                    <a:cubicBezTo>
                      <a:pt x="4429" y="0"/>
                      <a:pt x="4293" y="10"/>
                      <a:pt x="4138" y="30"/>
                    </a:cubicBezTo>
                    <a:cubicBezTo>
                      <a:pt x="2198" y="278"/>
                      <a:pt x="2317" y="1469"/>
                      <a:pt x="1376" y="1793"/>
                    </a:cubicBezTo>
                    <a:cubicBezTo>
                      <a:pt x="590" y="2066"/>
                      <a:pt x="1" y="3946"/>
                      <a:pt x="1212" y="3946"/>
                    </a:cubicBezTo>
                    <a:cubicBezTo>
                      <a:pt x="1284" y="3946"/>
                      <a:pt x="1364" y="3940"/>
                      <a:pt x="1449" y="3925"/>
                    </a:cubicBezTo>
                    <a:cubicBezTo>
                      <a:pt x="1655" y="3891"/>
                      <a:pt x="1827" y="3876"/>
                      <a:pt x="1973" y="3876"/>
                    </a:cubicBezTo>
                    <a:cubicBezTo>
                      <a:pt x="2899" y="3876"/>
                      <a:pt x="2752" y="4486"/>
                      <a:pt x="3477" y="4511"/>
                    </a:cubicBezTo>
                    <a:cubicBezTo>
                      <a:pt x="3586" y="4515"/>
                      <a:pt x="3712" y="4519"/>
                      <a:pt x="3850" y="4519"/>
                    </a:cubicBezTo>
                    <a:cubicBezTo>
                      <a:pt x="4465" y="4519"/>
                      <a:pt x="5328" y="4448"/>
                      <a:pt x="6036" y="4027"/>
                    </a:cubicBezTo>
                    <a:cubicBezTo>
                      <a:pt x="6915" y="3505"/>
                      <a:pt x="7584" y="2204"/>
                      <a:pt x="6350" y="1705"/>
                    </a:cubicBezTo>
                    <a:cubicBezTo>
                      <a:pt x="5213" y="1243"/>
                      <a:pt x="5937" y="0"/>
                      <a:pt x="45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2"/>
              <p:cNvSpPr/>
              <p:nvPr/>
            </p:nvSpPr>
            <p:spPr>
              <a:xfrm>
                <a:off x="14440775" y="-1227737"/>
                <a:ext cx="185320" cy="604682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5374" extrusionOk="0">
                    <a:moveTo>
                      <a:pt x="192" y="0"/>
                    </a:moveTo>
                    <a:lnTo>
                      <a:pt x="0" y="120"/>
                    </a:lnTo>
                    <a:cubicBezTo>
                      <a:pt x="0" y="120"/>
                      <a:pt x="133" y="748"/>
                      <a:pt x="441" y="2527"/>
                    </a:cubicBezTo>
                    <a:cubicBezTo>
                      <a:pt x="750" y="4305"/>
                      <a:pt x="89" y="5374"/>
                      <a:pt x="89" y="5374"/>
                    </a:cubicBezTo>
                    <a:lnTo>
                      <a:pt x="1558" y="5267"/>
                    </a:lnTo>
                    <a:cubicBezTo>
                      <a:pt x="662" y="3378"/>
                      <a:pt x="1646" y="881"/>
                      <a:pt x="1646" y="881"/>
                    </a:cubicBezTo>
                    <a:lnTo>
                      <a:pt x="1558" y="719"/>
                    </a:lnTo>
                    <a:lnTo>
                      <a:pt x="1248" y="1028"/>
                    </a:lnTo>
                    <a:cubicBezTo>
                      <a:pt x="1229" y="1048"/>
                      <a:pt x="1205" y="1057"/>
                      <a:pt x="1182" y="1057"/>
                    </a:cubicBezTo>
                    <a:cubicBezTo>
                      <a:pt x="1142" y="1057"/>
                      <a:pt x="1103" y="1031"/>
                      <a:pt x="1091" y="988"/>
                    </a:cubicBezTo>
                    <a:lnTo>
                      <a:pt x="867" y="120"/>
                    </a:lnTo>
                    <a:lnTo>
                      <a:pt x="677" y="120"/>
                    </a:lnTo>
                    <a:lnTo>
                      <a:pt x="607" y="881"/>
                    </a:lnTo>
                    <a:cubicBezTo>
                      <a:pt x="602" y="938"/>
                      <a:pt x="557" y="968"/>
                      <a:pt x="512" y="968"/>
                    </a:cubicBezTo>
                    <a:cubicBezTo>
                      <a:pt x="473" y="968"/>
                      <a:pt x="434" y="945"/>
                      <a:pt x="422" y="897"/>
                    </a:cubicBezTo>
                    <a:lnTo>
                      <a:pt x="19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7" name="Google Shape;977;p32"/>
          <p:cNvGrpSpPr/>
          <p:nvPr/>
        </p:nvGrpSpPr>
        <p:grpSpPr>
          <a:xfrm>
            <a:off x="-240520" y="-118297"/>
            <a:ext cx="9481266" cy="1558589"/>
            <a:chOff x="-240520" y="-118297"/>
            <a:chExt cx="9481266" cy="1558589"/>
          </a:xfrm>
        </p:grpSpPr>
        <p:sp>
          <p:nvSpPr>
            <p:cNvPr id="978" name="Google Shape;978;p32"/>
            <p:cNvSpPr/>
            <p:nvPr/>
          </p:nvSpPr>
          <p:spPr>
            <a:xfrm>
              <a:off x="2900867" y="118300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-240520" y="834203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7808105" y="-1182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2"/>
          <p:cNvGrpSpPr/>
          <p:nvPr/>
        </p:nvGrpSpPr>
        <p:grpSpPr>
          <a:xfrm>
            <a:off x="-101111" y="4166601"/>
            <a:ext cx="9683708" cy="990622"/>
            <a:chOff x="-101111" y="4166601"/>
            <a:chExt cx="9683708" cy="990622"/>
          </a:xfrm>
        </p:grpSpPr>
        <p:grpSp>
          <p:nvGrpSpPr>
            <p:cNvPr id="982" name="Google Shape;982;p32"/>
            <p:cNvGrpSpPr/>
            <p:nvPr/>
          </p:nvGrpSpPr>
          <p:grpSpPr>
            <a:xfrm>
              <a:off x="-101111" y="4166601"/>
              <a:ext cx="9683708" cy="990622"/>
              <a:chOff x="-101111" y="4166601"/>
              <a:chExt cx="9683708" cy="990622"/>
            </a:xfrm>
          </p:grpSpPr>
          <p:grpSp>
            <p:nvGrpSpPr>
              <p:cNvPr id="983" name="Google Shape;983;p32"/>
              <p:cNvGrpSpPr/>
              <p:nvPr/>
            </p:nvGrpSpPr>
            <p:grpSpPr>
              <a:xfrm>
                <a:off x="6329915" y="4405610"/>
                <a:ext cx="1585133" cy="322367"/>
                <a:chOff x="14102315" y="-112440"/>
                <a:chExt cx="1585133" cy="322367"/>
              </a:xfrm>
            </p:grpSpPr>
            <p:sp>
              <p:nvSpPr>
                <p:cNvPr id="984" name="Google Shape;984;p32"/>
                <p:cNvSpPr/>
                <p:nvPr/>
              </p:nvSpPr>
              <p:spPr>
                <a:xfrm>
                  <a:off x="15235230" y="-112440"/>
                  <a:ext cx="452218" cy="253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9" h="2254" extrusionOk="0">
                      <a:moveTo>
                        <a:pt x="3085" y="1"/>
                      </a:moveTo>
                      <a:cubicBezTo>
                        <a:pt x="2366" y="1"/>
                        <a:pt x="1962" y="1276"/>
                        <a:pt x="1764" y="1276"/>
                      </a:cubicBezTo>
                      <a:cubicBezTo>
                        <a:pt x="1723" y="1276"/>
                        <a:pt x="1691" y="1220"/>
                        <a:pt x="1667" y="1085"/>
                      </a:cubicBezTo>
                      <a:cubicBezTo>
                        <a:pt x="1577" y="582"/>
                        <a:pt x="1283" y="439"/>
                        <a:pt x="1038" y="439"/>
                      </a:cubicBezTo>
                      <a:cubicBezTo>
                        <a:pt x="900" y="439"/>
                        <a:pt x="777" y="485"/>
                        <a:pt x="716" y="536"/>
                      </a:cubicBezTo>
                      <a:cubicBezTo>
                        <a:pt x="1" y="1126"/>
                        <a:pt x="716" y="2115"/>
                        <a:pt x="716" y="2115"/>
                      </a:cubicBezTo>
                      <a:lnTo>
                        <a:pt x="2760" y="2254"/>
                      </a:lnTo>
                      <a:cubicBezTo>
                        <a:pt x="2760" y="2254"/>
                        <a:pt x="4018" y="57"/>
                        <a:pt x="3123" y="2"/>
                      </a:cubicBezTo>
                      <a:cubicBezTo>
                        <a:pt x="3110" y="1"/>
                        <a:pt x="3097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32"/>
                <p:cNvSpPr/>
                <p:nvPr/>
              </p:nvSpPr>
              <p:spPr>
                <a:xfrm>
                  <a:off x="14586488" y="24044"/>
                  <a:ext cx="477085" cy="185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0" h="1652" extrusionOk="0">
                      <a:moveTo>
                        <a:pt x="2211" y="0"/>
                      </a:moveTo>
                      <a:cubicBezTo>
                        <a:pt x="1891" y="0"/>
                        <a:pt x="1685" y="211"/>
                        <a:pt x="1615" y="500"/>
                      </a:cubicBezTo>
                      <a:cubicBezTo>
                        <a:pt x="1591" y="598"/>
                        <a:pt x="1540" y="634"/>
                        <a:pt x="1471" y="634"/>
                      </a:cubicBezTo>
                      <a:cubicBezTo>
                        <a:pt x="1300" y="634"/>
                        <a:pt x="1019" y="422"/>
                        <a:pt x="756" y="422"/>
                      </a:cubicBezTo>
                      <a:cubicBezTo>
                        <a:pt x="629" y="422"/>
                        <a:pt x="506" y="472"/>
                        <a:pt x="403" y="620"/>
                      </a:cubicBezTo>
                      <a:cubicBezTo>
                        <a:pt x="1" y="1198"/>
                        <a:pt x="898" y="1652"/>
                        <a:pt x="898" y="1652"/>
                      </a:cubicBezTo>
                      <a:lnTo>
                        <a:pt x="3725" y="1489"/>
                      </a:lnTo>
                      <a:cubicBezTo>
                        <a:pt x="3725" y="1489"/>
                        <a:pt x="4239" y="1139"/>
                        <a:pt x="4057" y="749"/>
                      </a:cubicBezTo>
                      <a:cubicBezTo>
                        <a:pt x="3873" y="360"/>
                        <a:pt x="3617" y="725"/>
                        <a:pt x="2883" y="242"/>
                      </a:cubicBezTo>
                      <a:cubicBezTo>
                        <a:pt x="2623" y="72"/>
                        <a:pt x="2398" y="0"/>
                        <a:pt x="221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32"/>
                <p:cNvSpPr/>
                <p:nvPr/>
              </p:nvSpPr>
              <p:spPr>
                <a:xfrm>
                  <a:off x="14102315" y="-110530"/>
                  <a:ext cx="232354" cy="269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5" h="2397" extrusionOk="0">
                      <a:moveTo>
                        <a:pt x="710" y="0"/>
                      </a:moveTo>
                      <a:cubicBezTo>
                        <a:pt x="358" y="0"/>
                        <a:pt x="507" y="668"/>
                        <a:pt x="635" y="1088"/>
                      </a:cubicBezTo>
                      <a:lnTo>
                        <a:pt x="635" y="1088"/>
                      </a:lnTo>
                      <a:cubicBezTo>
                        <a:pt x="597" y="1032"/>
                        <a:pt x="546" y="991"/>
                        <a:pt x="482" y="991"/>
                      </a:cubicBezTo>
                      <a:cubicBezTo>
                        <a:pt x="439" y="991"/>
                        <a:pt x="390" y="1009"/>
                        <a:pt x="334" y="1051"/>
                      </a:cubicBezTo>
                      <a:cubicBezTo>
                        <a:pt x="1" y="1303"/>
                        <a:pt x="629" y="2396"/>
                        <a:pt x="629" y="2396"/>
                      </a:cubicBezTo>
                      <a:lnTo>
                        <a:pt x="1381" y="2396"/>
                      </a:lnTo>
                      <a:cubicBezTo>
                        <a:pt x="1381" y="2396"/>
                        <a:pt x="2065" y="2099"/>
                        <a:pt x="1873" y="1574"/>
                      </a:cubicBezTo>
                      <a:cubicBezTo>
                        <a:pt x="1845" y="1497"/>
                        <a:pt x="1802" y="1467"/>
                        <a:pt x="1754" y="1467"/>
                      </a:cubicBezTo>
                      <a:cubicBezTo>
                        <a:pt x="1648" y="1467"/>
                        <a:pt x="1514" y="1606"/>
                        <a:pt x="1439" y="1695"/>
                      </a:cubicBezTo>
                      <a:lnTo>
                        <a:pt x="1439" y="1695"/>
                      </a:lnTo>
                      <a:cubicBezTo>
                        <a:pt x="1594" y="1489"/>
                        <a:pt x="1983" y="900"/>
                        <a:pt x="1558" y="651"/>
                      </a:cubicBezTo>
                      <a:cubicBezTo>
                        <a:pt x="1513" y="624"/>
                        <a:pt x="1469" y="613"/>
                        <a:pt x="1429" y="613"/>
                      </a:cubicBezTo>
                      <a:cubicBezTo>
                        <a:pt x="1178" y="613"/>
                        <a:pt x="1025" y="1051"/>
                        <a:pt x="1025" y="1051"/>
                      </a:cubicBezTo>
                      <a:cubicBezTo>
                        <a:pt x="1025" y="1051"/>
                        <a:pt x="1225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7" name="Google Shape;987;p32"/>
              <p:cNvGrpSpPr/>
              <p:nvPr/>
            </p:nvGrpSpPr>
            <p:grpSpPr>
              <a:xfrm>
                <a:off x="-101111" y="4166601"/>
                <a:ext cx="9683708" cy="990622"/>
                <a:chOff x="-101111" y="4166601"/>
                <a:chExt cx="9683708" cy="990622"/>
              </a:xfrm>
            </p:grpSpPr>
            <p:grpSp>
              <p:nvGrpSpPr>
                <p:cNvPr id="988" name="Google Shape;988;p32"/>
                <p:cNvGrpSpPr/>
                <p:nvPr/>
              </p:nvGrpSpPr>
              <p:grpSpPr>
                <a:xfrm flipH="1">
                  <a:off x="-101111" y="4744624"/>
                  <a:ext cx="9263285" cy="412600"/>
                  <a:chOff x="-63379" y="4923731"/>
                  <a:chExt cx="9263285" cy="969682"/>
                </a:xfrm>
              </p:grpSpPr>
              <p:sp>
                <p:nvSpPr>
                  <p:cNvPr id="989" name="Google Shape;989;p32"/>
                  <p:cNvSpPr/>
                  <p:nvPr/>
                </p:nvSpPr>
                <p:spPr>
                  <a:xfrm>
                    <a:off x="-63379" y="4923731"/>
                    <a:ext cx="9263285" cy="969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8" h="10859" extrusionOk="0">
                        <a:moveTo>
                          <a:pt x="1" y="0"/>
                        </a:moveTo>
                        <a:lnTo>
                          <a:pt x="1" y="10858"/>
                        </a:lnTo>
                        <a:lnTo>
                          <a:pt x="103737" y="10858"/>
                        </a:lnTo>
                        <a:lnTo>
                          <a:pt x="103737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" name="Google Shape;990;p32"/>
                  <p:cNvSpPr/>
                  <p:nvPr/>
                </p:nvSpPr>
                <p:spPr>
                  <a:xfrm>
                    <a:off x="120932" y="5321109"/>
                    <a:ext cx="843034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1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" name="Google Shape;991;p32"/>
                  <p:cNvSpPr/>
                  <p:nvPr/>
                </p:nvSpPr>
                <p:spPr>
                  <a:xfrm>
                    <a:off x="1341010" y="5321109"/>
                    <a:ext cx="84285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9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2" name="Google Shape;992;p32"/>
                  <p:cNvSpPr/>
                  <p:nvPr/>
                </p:nvSpPr>
                <p:spPr>
                  <a:xfrm>
                    <a:off x="2439822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3" name="Google Shape;993;p32"/>
                  <p:cNvSpPr/>
                  <p:nvPr/>
                </p:nvSpPr>
                <p:spPr>
                  <a:xfrm>
                    <a:off x="3659900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4" name="Google Shape;994;p32"/>
                  <p:cNvSpPr/>
                  <p:nvPr/>
                </p:nvSpPr>
                <p:spPr>
                  <a:xfrm>
                    <a:off x="4807736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5" name="Google Shape;995;p32"/>
                  <p:cNvSpPr/>
                  <p:nvPr/>
                </p:nvSpPr>
                <p:spPr>
                  <a:xfrm>
                    <a:off x="602781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6" name="Google Shape;996;p32"/>
                  <p:cNvSpPr/>
                  <p:nvPr/>
                </p:nvSpPr>
                <p:spPr>
                  <a:xfrm>
                    <a:off x="712680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7" y="727"/>
                        </a:lnTo>
                        <a:lnTo>
                          <a:pt x="943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7" name="Google Shape;997;p32"/>
                  <p:cNvSpPr/>
                  <p:nvPr/>
                </p:nvSpPr>
                <p:spPr>
                  <a:xfrm>
                    <a:off x="8346703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9" y="727"/>
                        </a:lnTo>
                        <a:lnTo>
                          <a:pt x="943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98" name="Google Shape;998;p32"/>
                <p:cNvGrpSpPr/>
                <p:nvPr/>
              </p:nvGrpSpPr>
              <p:grpSpPr>
                <a:xfrm>
                  <a:off x="-101074" y="4166601"/>
                  <a:ext cx="9683672" cy="578028"/>
                  <a:chOff x="-101074" y="4166601"/>
                  <a:chExt cx="9683672" cy="578028"/>
                </a:xfrm>
              </p:grpSpPr>
              <p:sp>
                <p:nvSpPr>
                  <p:cNvPr id="999" name="Google Shape;999;p32"/>
                  <p:cNvSpPr/>
                  <p:nvPr/>
                </p:nvSpPr>
                <p:spPr>
                  <a:xfrm flipH="1">
                    <a:off x="-101074" y="4603525"/>
                    <a:ext cx="9263374" cy="141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9" h="5154" extrusionOk="0">
                        <a:moveTo>
                          <a:pt x="80339" y="0"/>
                        </a:moveTo>
                        <a:cubicBezTo>
                          <a:pt x="69397" y="0"/>
                          <a:pt x="55260" y="1698"/>
                          <a:pt x="43777" y="1698"/>
                        </a:cubicBezTo>
                        <a:cubicBezTo>
                          <a:pt x="43306" y="1698"/>
                          <a:pt x="42839" y="1695"/>
                          <a:pt x="42377" y="1689"/>
                        </a:cubicBezTo>
                        <a:cubicBezTo>
                          <a:pt x="33262" y="1571"/>
                          <a:pt x="25137" y="473"/>
                          <a:pt x="19763" y="473"/>
                        </a:cubicBezTo>
                        <a:cubicBezTo>
                          <a:pt x="14822" y="473"/>
                          <a:pt x="0" y="1680"/>
                          <a:pt x="0" y="1680"/>
                        </a:cubicBezTo>
                        <a:lnTo>
                          <a:pt x="0" y="5154"/>
                        </a:lnTo>
                        <a:lnTo>
                          <a:pt x="103739" y="5154"/>
                        </a:lnTo>
                        <a:lnTo>
                          <a:pt x="103739" y="722"/>
                        </a:lnTo>
                        <a:cubicBezTo>
                          <a:pt x="103739" y="722"/>
                          <a:pt x="95368" y="244"/>
                          <a:pt x="81989" y="14"/>
                        </a:cubicBezTo>
                        <a:cubicBezTo>
                          <a:pt x="81448" y="5"/>
                          <a:pt x="80897" y="0"/>
                          <a:pt x="8033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0" name="Google Shape;1000;p32"/>
                  <p:cNvSpPr/>
                  <p:nvPr/>
                </p:nvSpPr>
                <p:spPr>
                  <a:xfrm>
                    <a:off x="8176156" y="4166601"/>
                    <a:ext cx="1406442" cy="55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39" h="9413" extrusionOk="0">
                        <a:moveTo>
                          <a:pt x="7352" y="0"/>
                        </a:moveTo>
                        <a:cubicBezTo>
                          <a:pt x="3689" y="0"/>
                          <a:pt x="3750" y="4136"/>
                          <a:pt x="3974" y="5115"/>
                        </a:cubicBezTo>
                        <a:cubicBezTo>
                          <a:pt x="3722" y="4296"/>
                          <a:pt x="3031" y="2450"/>
                          <a:pt x="1920" y="2450"/>
                        </a:cubicBezTo>
                        <a:cubicBezTo>
                          <a:pt x="1828" y="2450"/>
                          <a:pt x="1734" y="2462"/>
                          <a:pt x="1637" y="2489"/>
                        </a:cubicBezTo>
                        <a:cubicBezTo>
                          <a:pt x="80" y="2916"/>
                          <a:pt x="2287" y="5640"/>
                          <a:pt x="2444" y="5832"/>
                        </a:cubicBezTo>
                        <a:cubicBezTo>
                          <a:pt x="2364" y="5738"/>
                          <a:pt x="1776" y="5099"/>
                          <a:pt x="1036" y="5099"/>
                        </a:cubicBezTo>
                        <a:cubicBezTo>
                          <a:pt x="730" y="5099"/>
                          <a:pt x="398" y="5208"/>
                          <a:pt x="65" y="5509"/>
                        </a:cubicBezTo>
                        <a:cubicBezTo>
                          <a:pt x="43" y="5530"/>
                          <a:pt x="21" y="5550"/>
                          <a:pt x="0" y="5570"/>
                        </a:cubicBezTo>
                        <a:lnTo>
                          <a:pt x="0" y="6840"/>
                        </a:lnTo>
                        <a:cubicBezTo>
                          <a:pt x="358" y="7336"/>
                          <a:pt x="984" y="7747"/>
                          <a:pt x="1246" y="7907"/>
                        </a:cubicBezTo>
                        <a:cubicBezTo>
                          <a:pt x="1046" y="7797"/>
                          <a:pt x="616" y="7603"/>
                          <a:pt x="115" y="7603"/>
                        </a:cubicBezTo>
                        <a:cubicBezTo>
                          <a:pt x="77" y="7603"/>
                          <a:pt x="39" y="7604"/>
                          <a:pt x="0" y="7606"/>
                        </a:cubicBezTo>
                        <a:lnTo>
                          <a:pt x="0" y="9412"/>
                        </a:lnTo>
                        <a:lnTo>
                          <a:pt x="6788" y="8920"/>
                        </a:lnTo>
                        <a:lnTo>
                          <a:pt x="6935" y="8909"/>
                        </a:lnTo>
                        <a:lnTo>
                          <a:pt x="7189" y="8891"/>
                        </a:lnTo>
                        <a:lnTo>
                          <a:pt x="7446" y="8872"/>
                        </a:lnTo>
                        <a:lnTo>
                          <a:pt x="8043" y="8828"/>
                        </a:lnTo>
                        <a:lnTo>
                          <a:pt x="11590" y="8570"/>
                        </a:lnTo>
                        <a:lnTo>
                          <a:pt x="13216" y="8452"/>
                        </a:lnTo>
                        <a:lnTo>
                          <a:pt x="13814" y="8408"/>
                        </a:lnTo>
                        <a:lnTo>
                          <a:pt x="14284" y="8375"/>
                        </a:lnTo>
                        <a:lnTo>
                          <a:pt x="14638" y="8349"/>
                        </a:lnTo>
                        <a:lnTo>
                          <a:pt x="14638" y="8344"/>
                        </a:lnTo>
                        <a:cubicBezTo>
                          <a:pt x="14633" y="8312"/>
                          <a:pt x="14609" y="8104"/>
                          <a:pt x="14502" y="7879"/>
                        </a:cubicBezTo>
                        <a:cubicBezTo>
                          <a:pt x="14439" y="7748"/>
                          <a:pt x="14349" y="7606"/>
                          <a:pt x="14218" y="7492"/>
                        </a:cubicBezTo>
                        <a:cubicBezTo>
                          <a:pt x="14089" y="7382"/>
                          <a:pt x="13925" y="7291"/>
                          <a:pt x="13709" y="7254"/>
                        </a:cubicBezTo>
                        <a:cubicBezTo>
                          <a:pt x="13636" y="7241"/>
                          <a:pt x="13556" y="7234"/>
                          <a:pt x="13470" y="7234"/>
                        </a:cubicBezTo>
                        <a:cubicBezTo>
                          <a:pt x="13231" y="7234"/>
                          <a:pt x="12942" y="7289"/>
                          <a:pt x="12596" y="7422"/>
                        </a:cubicBezTo>
                        <a:cubicBezTo>
                          <a:pt x="12945" y="6847"/>
                          <a:pt x="13087" y="6175"/>
                          <a:pt x="12375" y="5697"/>
                        </a:cubicBezTo>
                        <a:cubicBezTo>
                          <a:pt x="11963" y="5421"/>
                          <a:pt x="11631" y="5322"/>
                          <a:pt x="11365" y="5322"/>
                        </a:cubicBezTo>
                        <a:cubicBezTo>
                          <a:pt x="10714" y="5322"/>
                          <a:pt x="10465" y="5923"/>
                          <a:pt x="10436" y="6003"/>
                        </a:cubicBezTo>
                        <a:cubicBezTo>
                          <a:pt x="10448" y="5957"/>
                          <a:pt x="10503" y="5740"/>
                          <a:pt x="10562" y="5410"/>
                        </a:cubicBezTo>
                        <a:cubicBezTo>
                          <a:pt x="10615" y="5117"/>
                          <a:pt x="10671" y="4737"/>
                          <a:pt x="10698" y="4313"/>
                        </a:cubicBezTo>
                        <a:cubicBezTo>
                          <a:pt x="10707" y="4182"/>
                          <a:pt x="10713" y="4048"/>
                          <a:pt x="10715" y="3912"/>
                        </a:cubicBezTo>
                        <a:cubicBezTo>
                          <a:pt x="10718" y="3606"/>
                          <a:pt x="10706" y="3283"/>
                          <a:pt x="10667" y="2966"/>
                        </a:cubicBezTo>
                        <a:cubicBezTo>
                          <a:pt x="10641" y="2773"/>
                          <a:pt x="10608" y="2581"/>
                          <a:pt x="10562" y="2395"/>
                        </a:cubicBezTo>
                        <a:cubicBezTo>
                          <a:pt x="10464" y="1986"/>
                          <a:pt x="10307" y="1590"/>
                          <a:pt x="10070" y="1245"/>
                        </a:cubicBezTo>
                        <a:cubicBezTo>
                          <a:pt x="9589" y="534"/>
                          <a:pt x="8771" y="23"/>
                          <a:pt x="7434" y="1"/>
                        </a:cubicBezTo>
                        <a:cubicBezTo>
                          <a:pt x="7407" y="1"/>
                          <a:pt x="7379" y="0"/>
                          <a:pt x="73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001" name="Google Shape;1001;p32"/>
            <p:cNvSpPr/>
            <p:nvPr/>
          </p:nvSpPr>
          <p:spPr>
            <a:xfrm rot="-9964">
              <a:off x="8149725" y="4487508"/>
              <a:ext cx="103500" cy="8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713225" y="1726975"/>
            <a:ext cx="5786700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>
            <a:off x="713225" y="2572375"/>
            <a:ext cx="36489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39900"/>
            <a:ext cx="1432800" cy="728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5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41" name="Google Shape;41;p3"/>
          <p:cNvGrpSpPr/>
          <p:nvPr/>
        </p:nvGrpSpPr>
        <p:grpSpPr>
          <a:xfrm>
            <a:off x="-152403" y="3"/>
            <a:ext cx="9579908" cy="2141784"/>
            <a:chOff x="-152403" y="3"/>
            <a:chExt cx="9579908" cy="2141784"/>
          </a:xfrm>
        </p:grpSpPr>
        <p:sp>
          <p:nvSpPr>
            <p:cNvPr id="42" name="Google Shape;42;p3"/>
            <p:cNvSpPr/>
            <p:nvPr/>
          </p:nvSpPr>
          <p:spPr>
            <a:xfrm>
              <a:off x="0" y="28029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152403" y="104044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746286" y="133658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8616672" y="1798707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65255" y="3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453992" y="37887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900867" y="118300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>
            <a:off x="-539610" y="2162950"/>
            <a:ext cx="10402358" cy="2710667"/>
            <a:chOff x="-539610" y="2162950"/>
            <a:chExt cx="10402358" cy="2710667"/>
          </a:xfrm>
        </p:grpSpPr>
        <p:sp>
          <p:nvSpPr>
            <p:cNvPr id="50" name="Google Shape;50;p3"/>
            <p:cNvSpPr/>
            <p:nvPr/>
          </p:nvSpPr>
          <p:spPr>
            <a:xfrm flipH="1">
              <a:off x="-539610" y="3458950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flipH="1">
              <a:off x="5961464" y="2162950"/>
              <a:ext cx="3901284" cy="2232198"/>
            </a:xfrm>
            <a:custGeom>
              <a:avLst/>
              <a:gdLst/>
              <a:ahLst/>
              <a:cxnLst/>
              <a:rect l="l" t="t" r="r" b="b"/>
              <a:pathLst>
                <a:path w="29860" h="17085" extrusionOk="0">
                  <a:moveTo>
                    <a:pt x="13662" y="1"/>
                  </a:moveTo>
                  <a:cubicBezTo>
                    <a:pt x="13387" y="1"/>
                    <a:pt x="13162" y="229"/>
                    <a:pt x="13169" y="504"/>
                  </a:cubicBezTo>
                  <a:lnTo>
                    <a:pt x="13394" y="11130"/>
                  </a:lnTo>
                  <a:cubicBezTo>
                    <a:pt x="13401" y="11399"/>
                    <a:pt x="13189" y="11624"/>
                    <a:pt x="12922" y="11631"/>
                  </a:cubicBezTo>
                  <a:lnTo>
                    <a:pt x="12091" y="11664"/>
                  </a:lnTo>
                  <a:cubicBezTo>
                    <a:pt x="12084" y="11665"/>
                    <a:pt x="12078" y="11665"/>
                    <a:pt x="12071" y="11665"/>
                  </a:cubicBezTo>
                  <a:cubicBezTo>
                    <a:pt x="11797" y="11665"/>
                    <a:pt x="11575" y="11440"/>
                    <a:pt x="11579" y="11165"/>
                  </a:cubicBezTo>
                  <a:lnTo>
                    <a:pt x="11704" y="4385"/>
                  </a:lnTo>
                  <a:cubicBezTo>
                    <a:pt x="11710" y="4110"/>
                    <a:pt x="11487" y="3886"/>
                    <a:pt x="11212" y="3886"/>
                  </a:cubicBezTo>
                  <a:lnTo>
                    <a:pt x="9679" y="3886"/>
                  </a:lnTo>
                  <a:cubicBezTo>
                    <a:pt x="9413" y="3886"/>
                    <a:pt x="9194" y="4098"/>
                    <a:pt x="9189" y="4365"/>
                  </a:cubicBezTo>
                  <a:lnTo>
                    <a:pt x="9089" y="8303"/>
                  </a:lnTo>
                  <a:cubicBezTo>
                    <a:pt x="9082" y="8570"/>
                    <a:pt x="8866" y="8782"/>
                    <a:pt x="8599" y="8782"/>
                  </a:cubicBezTo>
                  <a:cubicBezTo>
                    <a:pt x="8330" y="8782"/>
                    <a:pt x="8109" y="8563"/>
                    <a:pt x="8109" y="8292"/>
                  </a:cubicBezTo>
                  <a:lnTo>
                    <a:pt x="8109" y="1929"/>
                  </a:lnTo>
                  <a:cubicBezTo>
                    <a:pt x="8109" y="1658"/>
                    <a:pt x="7887" y="1438"/>
                    <a:pt x="7618" y="1438"/>
                  </a:cubicBezTo>
                  <a:cubicBezTo>
                    <a:pt x="7613" y="1438"/>
                    <a:pt x="7607" y="1438"/>
                    <a:pt x="7602" y="1438"/>
                  </a:cubicBezTo>
                  <a:lnTo>
                    <a:pt x="5501" y="1503"/>
                  </a:lnTo>
                  <a:cubicBezTo>
                    <a:pt x="5236" y="1512"/>
                    <a:pt x="5026" y="1726"/>
                    <a:pt x="5024" y="1991"/>
                  </a:cubicBezTo>
                  <a:lnTo>
                    <a:pt x="4970" y="9742"/>
                  </a:lnTo>
                  <a:cubicBezTo>
                    <a:pt x="4968" y="9998"/>
                    <a:pt x="4769" y="10210"/>
                    <a:pt x="4515" y="10229"/>
                  </a:cubicBezTo>
                  <a:lnTo>
                    <a:pt x="4322" y="10243"/>
                  </a:lnTo>
                  <a:cubicBezTo>
                    <a:pt x="4310" y="10244"/>
                    <a:pt x="4298" y="10245"/>
                    <a:pt x="4286" y="10245"/>
                  </a:cubicBezTo>
                  <a:cubicBezTo>
                    <a:pt x="3984" y="10245"/>
                    <a:pt x="3749" y="9974"/>
                    <a:pt x="3800" y="9670"/>
                  </a:cubicBezTo>
                  <a:lnTo>
                    <a:pt x="3863" y="9305"/>
                  </a:lnTo>
                  <a:cubicBezTo>
                    <a:pt x="3911" y="9025"/>
                    <a:pt x="3708" y="8760"/>
                    <a:pt x="3422" y="8734"/>
                  </a:cubicBezTo>
                  <a:lnTo>
                    <a:pt x="546" y="8474"/>
                  </a:lnTo>
                  <a:cubicBezTo>
                    <a:pt x="530" y="8473"/>
                    <a:pt x="514" y="8472"/>
                    <a:pt x="499" y="8472"/>
                  </a:cubicBezTo>
                  <a:cubicBezTo>
                    <a:pt x="225" y="8472"/>
                    <a:pt x="1" y="8702"/>
                    <a:pt x="11" y="8983"/>
                  </a:cubicBezTo>
                  <a:lnTo>
                    <a:pt x="317" y="16612"/>
                  </a:lnTo>
                  <a:cubicBezTo>
                    <a:pt x="328" y="16876"/>
                    <a:pt x="544" y="17084"/>
                    <a:pt x="803" y="17084"/>
                  </a:cubicBezTo>
                  <a:cubicBezTo>
                    <a:pt x="806" y="17084"/>
                    <a:pt x="809" y="17084"/>
                    <a:pt x="813" y="17084"/>
                  </a:cubicBezTo>
                  <a:lnTo>
                    <a:pt x="29296" y="16550"/>
                  </a:lnTo>
                  <a:cubicBezTo>
                    <a:pt x="29561" y="16546"/>
                    <a:pt x="29775" y="16329"/>
                    <a:pt x="29777" y="16065"/>
                  </a:cubicBezTo>
                  <a:lnTo>
                    <a:pt x="29856" y="8570"/>
                  </a:lnTo>
                  <a:cubicBezTo>
                    <a:pt x="29860" y="8297"/>
                    <a:pt x="29639" y="8073"/>
                    <a:pt x="29366" y="8073"/>
                  </a:cubicBezTo>
                  <a:lnTo>
                    <a:pt x="27960" y="8073"/>
                  </a:lnTo>
                  <a:cubicBezTo>
                    <a:pt x="27711" y="8073"/>
                    <a:pt x="27501" y="8261"/>
                    <a:pt x="27472" y="8506"/>
                  </a:cubicBezTo>
                  <a:lnTo>
                    <a:pt x="27120" y="11467"/>
                  </a:lnTo>
                  <a:cubicBezTo>
                    <a:pt x="27092" y="11707"/>
                    <a:pt x="26893" y="11891"/>
                    <a:pt x="26651" y="11900"/>
                  </a:cubicBezTo>
                  <a:lnTo>
                    <a:pt x="25953" y="11930"/>
                  </a:lnTo>
                  <a:cubicBezTo>
                    <a:pt x="25946" y="11930"/>
                    <a:pt x="25939" y="11930"/>
                    <a:pt x="25933" y="11930"/>
                  </a:cubicBezTo>
                  <a:cubicBezTo>
                    <a:pt x="25671" y="11930"/>
                    <a:pt x="25452" y="11722"/>
                    <a:pt x="25443" y="11458"/>
                  </a:cubicBezTo>
                  <a:lnTo>
                    <a:pt x="25142" y="3508"/>
                  </a:lnTo>
                  <a:cubicBezTo>
                    <a:pt x="25131" y="3244"/>
                    <a:pt x="24917" y="3038"/>
                    <a:pt x="24654" y="3036"/>
                  </a:cubicBezTo>
                  <a:lnTo>
                    <a:pt x="21147" y="3010"/>
                  </a:lnTo>
                  <a:cubicBezTo>
                    <a:pt x="21146" y="3010"/>
                    <a:pt x="21145" y="3010"/>
                    <a:pt x="21144" y="3010"/>
                  </a:cubicBezTo>
                  <a:cubicBezTo>
                    <a:pt x="20861" y="3010"/>
                    <a:pt x="20635" y="3245"/>
                    <a:pt x="20651" y="3528"/>
                  </a:cubicBezTo>
                  <a:lnTo>
                    <a:pt x="21003" y="10162"/>
                  </a:lnTo>
                  <a:cubicBezTo>
                    <a:pt x="21018" y="10426"/>
                    <a:pt x="20821" y="10653"/>
                    <a:pt x="20559" y="10678"/>
                  </a:cubicBezTo>
                  <a:lnTo>
                    <a:pt x="18900" y="10837"/>
                  </a:lnTo>
                  <a:cubicBezTo>
                    <a:pt x="18884" y="10838"/>
                    <a:pt x="18868" y="10839"/>
                    <a:pt x="18853" y="10839"/>
                  </a:cubicBezTo>
                  <a:cubicBezTo>
                    <a:pt x="18586" y="10839"/>
                    <a:pt x="18364" y="10623"/>
                    <a:pt x="18360" y="10350"/>
                  </a:cubicBezTo>
                  <a:lnTo>
                    <a:pt x="18305" y="526"/>
                  </a:lnTo>
                  <a:cubicBezTo>
                    <a:pt x="18303" y="259"/>
                    <a:pt x="18088" y="40"/>
                    <a:pt x="17817" y="38"/>
                  </a:cubicBezTo>
                  <a:lnTo>
                    <a:pt x="13665" y="1"/>
                  </a:lnTo>
                  <a:cubicBezTo>
                    <a:pt x="13664" y="1"/>
                    <a:pt x="13663" y="1"/>
                    <a:pt x="13662" y="1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3"/>
          <p:cNvGrpSpPr/>
          <p:nvPr/>
        </p:nvGrpSpPr>
        <p:grpSpPr>
          <a:xfrm>
            <a:off x="-45620" y="3381125"/>
            <a:ext cx="10275531" cy="1816229"/>
            <a:chOff x="-45620" y="3381125"/>
            <a:chExt cx="10275531" cy="1816229"/>
          </a:xfrm>
        </p:grpSpPr>
        <p:grpSp>
          <p:nvGrpSpPr>
            <p:cNvPr id="53" name="Google Shape;53;p3"/>
            <p:cNvGrpSpPr/>
            <p:nvPr/>
          </p:nvGrpSpPr>
          <p:grpSpPr>
            <a:xfrm>
              <a:off x="-45620" y="4197700"/>
              <a:ext cx="9263406" cy="999653"/>
              <a:chOff x="-63500" y="4463498"/>
              <a:chExt cx="9263406" cy="1429914"/>
            </a:xfrm>
          </p:grpSpPr>
          <p:grpSp>
            <p:nvGrpSpPr>
              <p:cNvPr id="54" name="Google Shape;54;p3"/>
              <p:cNvGrpSpPr/>
              <p:nvPr/>
            </p:nvGrpSpPr>
            <p:grpSpPr>
              <a:xfrm>
                <a:off x="-63379" y="4923731"/>
                <a:ext cx="9263285" cy="969682"/>
                <a:chOff x="-63379" y="4923731"/>
                <a:chExt cx="9263285" cy="969682"/>
              </a:xfrm>
            </p:grpSpPr>
            <p:sp>
              <p:nvSpPr>
                <p:cNvPr id="55" name="Google Shape;55;p3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3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3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" name="Google Shape;64;p3"/>
              <p:cNvSpPr/>
              <p:nvPr/>
            </p:nvSpPr>
            <p:spPr>
              <a:xfrm>
                <a:off x="-63500" y="4463498"/>
                <a:ext cx="9263374" cy="460239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3"/>
            <p:cNvSpPr/>
            <p:nvPr/>
          </p:nvSpPr>
          <p:spPr>
            <a:xfrm>
              <a:off x="7674325" y="3381125"/>
              <a:ext cx="2555586" cy="1074991"/>
            </a:xfrm>
            <a:custGeom>
              <a:avLst/>
              <a:gdLst/>
              <a:ahLst/>
              <a:cxnLst/>
              <a:rect l="l" t="t" r="r" b="b"/>
              <a:pathLst>
                <a:path w="31894" h="13416" extrusionOk="0">
                  <a:moveTo>
                    <a:pt x="17927" y="1"/>
                  </a:moveTo>
                  <a:cubicBezTo>
                    <a:pt x="17716" y="1"/>
                    <a:pt x="17508" y="12"/>
                    <a:pt x="17302" y="34"/>
                  </a:cubicBezTo>
                  <a:lnTo>
                    <a:pt x="17274" y="276"/>
                  </a:lnTo>
                  <a:cubicBezTo>
                    <a:pt x="16938" y="101"/>
                    <a:pt x="16531" y="1"/>
                    <a:pt x="16056" y="1"/>
                  </a:cubicBezTo>
                  <a:cubicBezTo>
                    <a:pt x="15919" y="1"/>
                    <a:pt x="15775" y="9"/>
                    <a:pt x="15627" y="27"/>
                  </a:cubicBezTo>
                  <a:cubicBezTo>
                    <a:pt x="15455" y="47"/>
                    <a:pt x="15297" y="75"/>
                    <a:pt x="15151" y="112"/>
                  </a:cubicBezTo>
                  <a:cubicBezTo>
                    <a:pt x="14823" y="198"/>
                    <a:pt x="14558" y="324"/>
                    <a:pt x="14353" y="480"/>
                  </a:cubicBezTo>
                  <a:cubicBezTo>
                    <a:pt x="14309" y="515"/>
                    <a:pt x="14267" y="550"/>
                    <a:pt x="14228" y="587"/>
                  </a:cubicBezTo>
                  <a:cubicBezTo>
                    <a:pt x="13778" y="1011"/>
                    <a:pt x="13690" y="1614"/>
                    <a:pt x="13867" y="2236"/>
                  </a:cubicBezTo>
                  <a:cubicBezTo>
                    <a:pt x="13889" y="2317"/>
                    <a:pt x="13916" y="2395"/>
                    <a:pt x="13948" y="2476"/>
                  </a:cubicBezTo>
                  <a:cubicBezTo>
                    <a:pt x="14018" y="2658"/>
                    <a:pt x="14114" y="2839"/>
                    <a:pt x="14226" y="3018"/>
                  </a:cubicBezTo>
                  <a:cubicBezTo>
                    <a:pt x="14055" y="2843"/>
                    <a:pt x="13874" y="2686"/>
                    <a:pt x="13682" y="2542"/>
                  </a:cubicBezTo>
                  <a:cubicBezTo>
                    <a:pt x="13590" y="2476"/>
                    <a:pt x="13498" y="2411"/>
                    <a:pt x="13400" y="2351"/>
                  </a:cubicBezTo>
                  <a:cubicBezTo>
                    <a:pt x="12908" y="2043"/>
                    <a:pt x="12359" y="1829"/>
                    <a:pt x="11784" y="1709"/>
                  </a:cubicBezTo>
                  <a:cubicBezTo>
                    <a:pt x="11685" y="1687"/>
                    <a:pt x="11585" y="1669"/>
                    <a:pt x="11484" y="1656"/>
                  </a:cubicBezTo>
                  <a:cubicBezTo>
                    <a:pt x="11333" y="1632"/>
                    <a:pt x="11178" y="1619"/>
                    <a:pt x="11023" y="1610"/>
                  </a:cubicBezTo>
                  <a:cubicBezTo>
                    <a:pt x="10922" y="1603"/>
                    <a:pt x="10820" y="1600"/>
                    <a:pt x="10719" y="1600"/>
                  </a:cubicBezTo>
                  <a:cubicBezTo>
                    <a:pt x="10689" y="1600"/>
                    <a:pt x="10660" y="1600"/>
                    <a:pt x="10631" y="1601"/>
                  </a:cubicBezTo>
                  <a:lnTo>
                    <a:pt x="10614" y="1601"/>
                  </a:lnTo>
                  <a:cubicBezTo>
                    <a:pt x="9770" y="1612"/>
                    <a:pt x="8917" y="1816"/>
                    <a:pt x="8139" y="2220"/>
                  </a:cubicBezTo>
                  <a:cubicBezTo>
                    <a:pt x="8064" y="2259"/>
                    <a:pt x="7992" y="2301"/>
                    <a:pt x="7922" y="2345"/>
                  </a:cubicBezTo>
                  <a:cubicBezTo>
                    <a:pt x="7914" y="2347"/>
                    <a:pt x="7907" y="2351"/>
                    <a:pt x="7899" y="2356"/>
                  </a:cubicBezTo>
                  <a:cubicBezTo>
                    <a:pt x="6643" y="3134"/>
                    <a:pt x="6333" y="4431"/>
                    <a:pt x="6799" y="5589"/>
                  </a:cubicBezTo>
                  <a:cubicBezTo>
                    <a:pt x="6882" y="5797"/>
                    <a:pt x="6991" y="6000"/>
                    <a:pt x="7124" y="6197"/>
                  </a:cubicBezTo>
                  <a:cubicBezTo>
                    <a:pt x="7184" y="6285"/>
                    <a:pt x="7251" y="6375"/>
                    <a:pt x="7323" y="6460"/>
                  </a:cubicBezTo>
                  <a:cubicBezTo>
                    <a:pt x="7289" y="6447"/>
                    <a:pt x="6722" y="6214"/>
                    <a:pt x="6181" y="6214"/>
                  </a:cubicBezTo>
                  <a:cubicBezTo>
                    <a:pt x="5836" y="6214"/>
                    <a:pt x="5502" y="6309"/>
                    <a:pt x="5323" y="6613"/>
                  </a:cubicBezTo>
                  <a:cubicBezTo>
                    <a:pt x="4859" y="7396"/>
                    <a:pt x="6154" y="8025"/>
                    <a:pt x="6200" y="8051"/>
                  </a:cubicBezTo>
                  <a:cubicBezTo>
                    <a:pt x="6038" y="8012"/>
                    <a:pt x="5876" y="7977"/>
                    <a:pt x="5712" y="7953"/>
                  </a:cubicBezTo>
                  <a:cubicBezTo>
                    <a:pt x="5408" y="7905"/>
                    <a:pt x="5101" y="7882"/>
                    <a:pt x="4796" y="7882"/>
                  </a:cubicBezTo>
                  <a:cubicBezTo>
                    <a:pt x="4536" y="7882"/>
                    <a:pt x="4276" y="7899"/>
                    <a:pt x="4020" y="7933"/>
                  </a:cubicBezTo>
                  <a:cubicBezTo>
                    <a:pt x="3631" y="7984"/>
                    <a:pt x="3250" y="8073"/>
                    <a:pt x="2887" y="8200"/>
                  </a:cubicBezTo>
                  <a:cubicBezTo>
                    <a:pt x="2518" y="8327"/>
                    <a:pt x="2168" y="8491"/>
                    <a:pt x="1851" y="8690"/>
                  </a:cubicBezTo>
                  <a:cubicBezTo>
                    <a:pt x="1789" y="8731"/>
                    <a:pt x="1726" y="8769"/>
                    <a:pt x="1667" y="8810"/>
                  </a:cubicBezTo>
                  <a:cubicBezTo>
                    <a:pt x="1446" y="8963"/>
                    <a:pt x="1243" y="9131"/>
                    <a:pt x="1061" y="9313"/>
                  </a:cubicBezTo>
                  <a:cubicBezTo>
                    <a:pt x="792" y="9580"/>
                    <a:pt x="565" y="9882"/>
                    <a:pt x="394" y="10216"/>
                  </a:cubicBezTo>
                  <a:cubicBezTo>
                    <a:pt x="292" y="10408"/>
                    <a:pt x="215" y="10597"/>
                    <a:pt x="158" y="10789"/>
                  </a:cubicBezTo>
                  <a:cubicBezTo>
                    <a:pt x="1" y="11314"/>
                    <a:pt x="3" y="11828"/>
                    <a:pt x="128" y="12320"/>
                  </a:cubicBezTo>
                  <a:lnTo>
                    <a:pt x="2043" y="12402"/>
                  </a:lnTo>
                  <a:lnTo>
                    <a:pt x="3812" y="12477"/>
                  </a:lnTo>
                  <a:lnTo>
                    <a:pt x="7356" y="12630"/>
                  </a:lnTo>
                  <a:lnTo>
                    <a:pt x="7822" y="12650"/>
                  </a:lnTo>
                  <a:lnTo>
                    <a:pt x="8255" y="12669"/>
                  </a:lnTo>
                  <a:lnTo>
                    <a:pt x="8812" y="12693"/>
                  </a:lnTo>
                  <a:lnTo>
                    <a:pt x="17477" y="13061"/>
                  </a:lnTo>
                  <a:lnTo>
                    <a:pt x="17477" y="12814"/>
                  </a:lnTo>
                  <a:lnTo>
                    <a:pt x="31293" y="13415"/>
                  </a:lnTo>
                  <a:cubicBezTo>
                    <a:pt x="31689" y="13094"/>
                    <a:pt x="31894" y="12649"/>
                    <a:pt x="31807" y="12077"/>
                  </a:cubicBezTo>
                  <a:cubicBezTo>
                    <a:pt x="31788" y="11950"/>
                    <a:pt x="31755" y="11832"/>
                    <a:pt x="31717" y="11725"/>
                  </a:cubicBezTo>
                  <a:cubicBezTo>
                    <a:pt x="31624" y="11478"/>
                    <a:pt x="31479" y="11277"/>
                    <a:pt x="31293" y="11117"/>
                  </a:cubicBezTo>
                  <a:cubicBezTo>
                    <a:pt x="31254" y="11082"/>
                    <a:pt x="31212" y="11053"/>
                    <a:pt x="31169" y="11019"/>
                  </a:cubicBezTo>
                  <a:cubicBezTo>
                    <a:pt x="30788" y="10752"/>
                    <a:pt x="30272" y="10632"/>
                    <a:pt x="29712" y="10632"/>
                  </a:cubicBezTo>
                  <a:cubicBezTo>
                    <a:pt x="29533" y="10632"/>
                    <a:pt x="29351" y="10644"/>
                    <a:pt x="29166" y="10667"/>
                  </a:cubicBezTo>
                  <a:cubicBezTo>
                    <a:pt x="29070" y="10680"/>
                    <a:pt x="28971" y="10695"/>
                    <a:pt x="28871" y="10714"/>
                  </a:cubicBezTo>
                  <a:cubicBezTo>
                    <a:pt x="28646" y="10758"/>
                    <a:pt x="28423" y="10815"/>
                    <a:pt x="28202" y="10889"/>
                  </a:cubicBezTo>
                  <a:cubicBezTo>
                    <a:pt x="28420" y="10773"/>
                    <a:pt x="28619" y="10647"/>
                    <a:pt x="28798" y="10513"/>
                  </a:cubicBezTo>
                  <a:cubicBezTo>
                    <a:pt x="28884" y="10448"/>
                    <a:pt x="28963" y="10384"/>
                    <a:pt x="29041" y="10317"/>
                  </a:cubicBezTo>
                  <a:cubicBezTo>
                    <a:pt x="29431" y="9971"/>
                    <a:pt x="29713" y="9580"/>
                    <a:pt x="29874" y="9164"/>
                  </a:cubicBezTo>
                  <a:cubicBezTo>
                    <a:pt x="29901" y="9092"/>
                    <a:pt x="29927" y="9020"/>
                    <a:pt x="29947" y="8946"/>
                  </a:cubicBezTo>
                  <a:cubicBezTo>
                    <a:pt x="29981" y="8836"/>
                    <a:pt x="30003" y="8723"/>
                    <a:pt x="30019" y="8611"/>
                  </a:cubicBezTo>
                  <a:cubicBezTo>
                    <a:pt x="30032" y="8515"/>
                    <a:pt x="30040" y="8417"/>
                    <a:pt x="30041" y="8322"/>
                  </a:cubicBezTo>
                  <a:lnTo>
                    <a:pt x="30041" y="8310"/>
                  </a:lnTo>
                  <a:cubicBezTo>
                    <a:pt x="30056" y="7691"/>
                    <a:pt x="29833" y="7054"/>
                    <a:pt x="29365" y="6460"/>
                  </a:cubicBezTo>
                  <a:cubicBezTo>
                    <a:pt x="29319" y="6403"/>
                    <a:pt x="29271" y="6348"/>
                    <a:pt x="29220" y="6293"/>
                  </a:cubicBezTo>
                  <a:cubicBezTo>
                    <a:pt x="29216" y="6289"/>
                    <a:pt x="29210" y="6283"/>
                    <a:pt x="29207" y="6276"/>
                  </a:cubicBezTo>
                  <a:cubicBezTo>
                    <a:pt x="28514" y="5540"/>
                    <a:pt x="27438" y="5195"/>
                    <a:pt x="26335" y="5195"/>
                  </a:cubicBezTo>
                  <a:cubicBezTo>
                    <a:pt x="25989" y="5195"/>
                    <a:pt x="25640" y="5229"/>
                    <a:pt x="25300" y="5296"/>
                  </a:cubicBezTo>
                  <a:cubicBezTo>
                    <a:pt x="25042" y="5345"/>
                    <a:pt x="24789" y="5415"/>
                    <a:pt x="24546" y="5502"/>
                  </a:cubicBezTo>
                  <a:cubicBezTo>
                    <a:pt x="24434" y="5542"/>
                    <a:pt x="24323" y="5585"/>
                    <a:pt x="24216" y="5635"/>
                  </a:cubicBezTo>
                  <a:cubicBezTo>
                    <a:pt x="24246" y="5594"/>
                    <a:pt x="25036" y="4538"/>
                    <a:pt x="24095" y="4155"/>
                  </a:cubicBezTo>
                  <a:cubicBezTo>
                    <a:pt x="23933" y="4090"/>
                    <a:pt x="23776" y="4063"/>
                    <a:pt x="23626" y="4063"/>
                  </a:cubicBezTo>
                  <a:cubicBezTo>
                    <a:pt x="22900" y="4063"/>
                    <a:pt x="22339" y="4695"/>
                    <a:pt x="22314" y="4724"/>
                  </a:cubicBezTo>
                  <a:cubicBezTo>
                    <a:pt x="22370" y="4606"/>
                    <a:pt x="22412" y="4488"/>
                    <a:pt x="22449" y="4369"/>
                  </a:cubicBezTo>
                  <a:cubicBezTo>
                    <a:pt x="22576" y="3959"/>
                    <a:pt x="22600" y="3539"/>
                    <a:pt x="22528" y="3128"/>
                  </a:cubicBezTo>
                  <a:cubicBezTo>
                    <a:pt x="22476" y="2837"/>
                    <a:pt x="22381" y="2553"/>
                    <a:pt x="22237" y="2282"/>
                  </a:cubicBezTo>
                  <a:cubicBezTo>
                    <a:pt x="22095" y="2004"/>
                    <a:pt x="21905" y="1739"/>
                    <a:pt x="21673" y="1494"/>
                  </a:cubicBezTo>
                  <a:cubicBezTo>
                    <a:pt x="21627" y="1446"/>
                    <a:pt x="21581" y="1400"/>
                    <a:pt x="21533" y="1352"/>
                  </a:cubicBezTo>
                  <a:cubicBezTo>
                    <a:pt x="21356" y="1180"/>
                    <a:pt x="21157" y="1022"/>
                    <a:pt x="20938" y="880"/>
                  </a:cubicBezTo>
                  <a:cubicBezTo>
                    <a:pt x="20621" y="668"/>
                    <a:pt x="20260" y="486"/>
                    <a:pt x="19860" y="340"/>
                  </a:cubicBezTo>
                  <a:cubicBezTo>
                    <a:pt x="19629" y="257"/>
                    <a:pt x="19397" y="191"/>
                    <a:pt x="19169" y="137"/>
                  </a:cubicBezTo>
                  <a:cubicBezTo>
                    <a:pt x="18749" y="44"/>
                    <a:pt x="18334" y="1"/>
                    <a:pt x="179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3"/>
          <p:cNvGrpSpPr/>
          <p:nvPr/>
        </p:nvGrpSpPr>
        <p:grpSpPr>
          <a:xfrm>
            <a:off x="7135950" y="3381120"/>
            <a:ext cx="810817" cy="845412"/>
            <a:chOff x="-1091475" y="4274820"/>
            <a:chExt cx="810817" cy="845412"/>
          </a:xfrm>
        </p:grpSpPr>
        <p:sp>
          <p:nvSpPr>
            <p:cNvPr id="67" name="Google Shape;67;p3"/>
            <p:cNvSpPr/>
            <p:nvPr/>
          </p:nvSpPr>
          <p:spPr>
            <a:xfrm>
              <a:off x="-1091475" y="4274820"/>
              <a:ext cx="810817" cy="483146"/>
            </a:xfrm>
            <a:custGeom>
              <a:avLst/>
              <a:gdLst/>
              <a:ahLst/>
              <a:cxnLst/>
              <a:rect l="l" t="t" r="r" b="b"/>
              <a:pathLst>
                <a:path w="10618" h="6327" extrusionOk="0">
                  <a:moveTo>
                    <a:pt x="4251" y="1"/>
                  </a:moveTo>
                  <a:cubicBezTo>
                    <a:pt x="2306" y="1"/>
                    <a:pt x="3319" y="1743"/>
                    <a:pt x="1730" y="2387"/>
                  </a:cubicBezTo>
                  <a:cubicBezTo>
                    <a:pt x="1" y="3088"/>
                    <a:pt x="937" y="4908"/>
                    <a:pt x="2168" y="5636"/>
                  </a:cubicBezTo>
                  <a:cubicBezTo>
                    <a:pt x="3168" y="6228"/>
                    <a:pt x="4380" y="6327"/>
                    <a:pt x="5241" y="6327"/>
                  </a:cubicBezTo>
                  <a:cubicBezTo>
                    <a:pt x="5431" y="6327"/>
                    <a:pt x="5604" y="6322"/>
                    <a:pt x="5754" y="6316"/>
                  </a:cubicBezTo>
                  <a:cubicBezTo>
                    <a:pt x="6768" y="6281"/>
                    <a:pt x="6562" y="5426"/>
                    <a:pt x="7861" y="5426"/>
                  </a:cubicBezTo>
                  <a:cubicBezTo>
                    <a:pt x="8063" y="5426"/>
                    <a:pt x="8302" y="5447"/>
                    <a:pt x="8589" y="5494"/>
                  </a:cubicBezTo>
                  <a:cubicBezTo>
                    <a:pt x="8709" y="5515"/>
                    <a:pt x="8820" y="5524"/>
                    <a:pt x="8922" y="5524"/>
                  </a:cubicBezTo>
                  <a:cubicBezTo>
                    <a:pt x="10617" y="5524"/>
                    <a:pt x="9794" y="2892"/>
                    <a:pt x="8692" y="2511"/>
                  </a:cubicBezTo>
                  <a:cubicBezTo>
                    <a:pt x="7372" y="2056"/>
                    <a:pt x="7540" y="392"/>
                    <a:pt x="4826" y="41"/>
                  </a:cubicBezTo>
                  <a:cubicBezTo>
                    <a:pt x="4610" y="14"/>
                    <a:pt x="4419" y="1"/>
                    <a:pt x="4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754560" y="4545757"/>
              <a:ext cx="176168" cy="574475"/>
            </a:xfrm>
            <a:custGeom>
              <a:avLst/>
              <a:gdLst/>
              <a:ahLst/>
              <a:cxnLst/>
              <a:rect l="l" t="t" r="r" b="b"/>
              <a:pathLst>
                <a:path w="2307" h="7523" extrusionOk="0">
                  <a:moveTo>
                    <a:pt x="2039" y="0"/>
                  </a:moveTo>
                  <a:lnTo>
                    <a:pt x="1715" y="1257"/>
                  </a:lnTo>
                  <a:cubicBezTo>
                    <a:pt x="1697" y="1325"/>
                    <a:pt x="1642" y="1357"/>
                    <a:pt x="1587" y="1357"/>
                  </a:cubicBezTo>
                  <a:cubicBezTo>
                    <a:pt x="1525" y="1357"/>
                    <a:pt x="1462" y="1315"/>
                    <a:pt x="1457" y="1237"/>
                  </a:cubicBezTo>
                  <a:lnTo>
                    <a:pt x="1361" y="168"/>
                  </a:lnTo>
                  <a:lnTo>
                    <a:pt x="1094" y="168"/>
                  </a:lnTo>
                  <a:lnTo>
                    <a:pt x="778" y="1384"/>
                  </a:lnTo>
                  <a:cubicBezTo>
                    <a:pt x="763" y="1445"/>
                    <a:pt x="709" y="1482"/>
                    <a:pt x="652" y="1482"/>
                  </a:cubicBezTo>
                  <a:cubicBezTo>
                    <a:pt x="620" y="1482"/>
                    <a:pt x="587" y="1470"/>
                    <a:pt x="561" y="1443"/>
                  </a:cubicBezTo>
                  <a:lnTo>
                    <a:pt x="126" y="1008"/>
                  </a:lnTo>
                  <a:lnTo>
                    <a:pt x="1" y="1235"/>
                  </a:lnTo>
                  <a:cubicBezTo>
                    <a:pt x="1" y="1235"/>
                    <a:pt x="1379" y="4731"/>
                    <a:pt x="126" y="7376"/>
                  </a:cubicBezTo>
                  <a:lnTo>
                    <a:pt x="2183" y="7523"/>
                  </a:lnTo>
                  <a:cubicBezTo>
                    <a:pt x="2183" y="7523"/>
                    <a:pt x="1256" y="6028"/>
                    <a:pt x="1689" y="3539"/>
                  </a:cubicBezTo>
                  <a:cubicBezTo>
                    <a:pt x="2122" y="1047"/>
                    <a:pt x="2306" y="168"/>
                    <a:pt x="2306" y="168"/>
                  </a:cubicBezTo>
                  <a:lnTo>
                    <a:pt x="2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52388" y="3458945"/>
            <a:ext cx="810817" cy="845412"/>
            <a:chOff x="-1091475" y="4274820"/>
            <a:chExt cx="810817" cy="845412"/>
          </a:xfrm>
        </p:grpSpPr>
        <p:sp>
          <p:nvSpPr>
            <p:cNvPr id="70" name="Google Shape;70;p3"/>
            <p:cNvSpPr/>
            <p:nvPr/>
          </p:nvSpPr>
          <p:spPr>
            <a:xfrm>
              <a:off x="-1091475" y="4274820"/>
              <a:ext cx="810817" cy="483146"/>
            </a:xfrm>
            <a:custGeom>
              <a:avLst/>
              <a:gdLst/>
              <a:ahLst/>
              <a:cxnLst/>
              <a:rect l="l" t="t" r="r" b="b"/>
              <a:pathLst>
                <a:path w="10618" h="6327" extrusionOk="0">
                  <a:moveTo>
                    <a:pt x="4251" y="1"/>
                  </a:moveTo>
                  <a:cubicBezTo>
                    <a:pt x="2306" y="1"/>
                    <a:pt x="3319" y="1743"/>
                    <a:pt x="1730" y="2387"/>
                  </a:cubicBezTo>
                  <a:cubicBezTo>
                    <a:pt x="1" y="3088"/>
                    <a:pt x="937" y="4908"/>
                    <a:pt x="2168" y="5636"/>
                  </a:cubicBezTo>
                  <a:cubicBezTo>
                    <a:pt x="3168" y="6228"/>
                    <a:pt x="4380" y="6327"/>
                    <a:pt x="5241" y="6327"/>
                  </a:cubicBezTo>
                  <a:cubicBezTo>
                    <a:pt x="5431" y="6327"/>
                    <a:pt x="5604" y="6322"/>
                    <a:pt x="5754" y="6316"/>
                  </a:cubicBezTo>
                  <a:cubicBezTo>
                    <a:pt x="6768" y="6281"/>
                    <a:pt x="6562" y="5426"/>
                    <a:pt x="7861" y="5426"/>
                  </a:cubicBezTo>
                  <a:cubicBezTo>
                    <a:pt x="8063" y="5426"/>
                    <a:pt x="8302" y="5447"/>
                    <a:pt x="8589" y="5494"/>
                  </a:cubicBezTo>
                  <a:cubicBezTo>
                    <a:pt x="8709" y="5515"/>
                    <a:pt x="8820" y="5524"/>
                    <a:pt x="8922" y="5524"/>
                  </a:cubicBezTo>
                  <a:cubicBezTo>
                    <a:pt x="10617" y="5524"/>
                    <a:pt x="9794" y="2892"/>
                    <a:pt x="8692" y="2511"/>
                  </a:cubicBezTo>
                  <a:cubicBezTo>
                    <a:pt x="7372" y="2056"/>
                    <a:pt x="7540" y="392"/>
                    <a:pt x="4826" y="41"/>
                  </a:cubicBezTo>
                  <a:cubicBezTo>
                    <a:pt x="4610" y="14"/>
                    <a:pt x="4419" y="1"/>
                    <a:pt x="4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-754560" y="4545757"/>
              <a:ext cx="176168" cy="574475"/>
            </a:xfrm>
            <a:custGeom>
              <a:avLst/>
              <a:gdLst/>
              <a:ahLst/>
              <a:cxnLst/>
              <a:rect l="l" t="t" r="r" b="b"/>
              <a:pathLst>
                <a:path w="2307" h="7523" extrusionOk="0">
                  <a:moveTo>
                    <a:pt x="2039" y="0"/>
                  </a:moveTo>
                  <a:lnTo>
                    <a:pt x="1715" y="1257"/>
                  </a:lnTo>
                  <a:cubicBezTo>
                    <a:pt x="1697" y="1325"/>
                    <a:pt x="1642" y="1357"/>
                    <a:pt x="1587" y="1357"/>
                  </a:cubicBezTo>
                  <a:cubicBezTo>
                    <a:pt x="1525" y="1357"/>
                    <a:pt x="1462" y="1315"/>
                    <a:pt x="1457" y="1237"/>
                  </a:cubicBezTo>
                  <a:lnTo>
                    <a:pt x="1361" y="168"/>
                  </a:lnTo>
                  <a:lnTo>
                    <a:pt x="1094" y="168"/>
                  </a:lnTo>
                  <a:lnTo>
                    <a:pt x="778" y="1384"/>
                  </a:lnTo>
                  <a:cubicBezTo>
                    <a:pt x="763" y="1445"/>
                    <a:pt x="709" y="1482"/>
                    <a:pt x="652" y="1482"/>
                  </a:cubicBezTo>
                  <a:cubicBezTo>
                    <a:pt x="620" y="1482"/>
                    <a:pt x="587" y="1470"/>
                    <a:pt x="561" y="1443"/>
                  </a:cubicBezTo>
                  <a:lnTo>
                    <a:pt x="126" y="1008"/>
                  </a:lnTo>
                  <a:lnTo>
                    <a:pt x="1" y="1235"/>
                  </a:lnTo>
                  <a:cubicBezTo>
                    <a:pt x="1" y="1235"/>
                    <a:pt x="1379" y="4731"/>
                    <a:pt x="126" y="7376"/>
                  </a:cubicBezTo>
                  <a:lnTo>
                    <a:pt x="2183" y="7523"/>
                  </a:lnTo>
                  <a:cubicBezTo>
                    <a:pt x="2183" y="7523"/>
                    <a:pt x="1256" y="6028"/>
                    <a:pt x="1689" y="3539"/>
                  </a:cubicBezTo>
                  <a:cubicBezTo>
                    <a:pt x="2122" y="1047"/>
                    <a:pt x="2306" y="168"/>
                    <a:pt x="2306" y="168"/>
                  </a:cubicBezTo>
                  <a:lnTo>
                    <a:pt x="2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1"/>
          </p:nvPr>
        </p:nvSpPr>
        <p:spPr>
          <a:xfrm>
            <a:off x="6145333" y="3576412"/>
            <a:ext cx="206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0" name="Google Shape;110;p5"/>
          <p:cNvSpPr txBox="1">
            <a:spLocks noGrp="1"/>
          </p:cNvSpPr>
          <p:nvPr>
            <p:ph type="subTitle" idx="2"/>
          </p:nvPr>
        </p:nvSpPr>
        <p:spPr>
          <a:xfrm>
            <a:off x="3535266" y="3576412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subTitle" idx="3"/>
          </p:nvPr>
        </p:nvSpPr>
        <p:spPr>
          <a:xfrm>
            <a:off x="6145326" y="3244813"/>
            <a:ext cx="20667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subTitle" idx="4"/>
          </p:nvPr>
        </p:nvSpPr>
        <p:spPr>
          <a:xfrm>
            <a:off x="3535075" y="3244813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5"/>
          </p:nvPr>
        </p:nvSpPr>
        <p:spPr>
          <a:xfrm>
            <a:off x="925198" y="3576412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6"/>
          </p:nvPr>
        </p:nvSpPr>
        <p:spPr>
          <a:xfrm>
            <a:off x="925013" y="3244813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8212027" y="3191938"/>
            <a:ext cx="5987987" cy="1414667"/>
          </a:xfrm>
          <a:custGeom>
            <a:avLst/>
            <a:gdLst/>
            <a:ahLst/>
            <a:cxnLst/>
            <a:rect l="l" t="t" r="r" b="b"/>
            <a:pathLst>
              <a:path w="89097" h="18746" extrusionOk="0">
                <a:moveTo>
                  <a:pt x="25513" y="0"/>
                </a:moveTo>
                <a:lnTo>
                  <a:pt x="24746" y="16175"/>
                </a:lnTo>
                <a:lnTo>
                  <a:pt x="9902" y="16851"/>
                </a:lnTo>
                <a:lnTo>
                  <a:pt x="9902" y="3933"/>
                </a:lnTo>
                <a:lnTo>
                  <a:pt x="6218" y="3933"/>
                </a:lnTo>
                <a:lnTo>
                  <a:pt x="6059" y="7005"/>
                </a:lnTo>
                <a:lnTo>
                  <a:pt x="4797" y="7005"/>
                </a:lnTo>
                <a:lnTo>
                  <a:pt x="2166" y="7374"/>
                </a:lnTo>
                <a:lnTo>
                  <a:pt x="0" y="18746"/>
                </a:lnTo>
                <a:lnTo>
                  <a:pt x="89097" y="17847"/>
                </a:lnTo>
                <a:lnTo>
                  <a:pt x="86756" y="4178"/>
                </a:lnTo>
                <a:lnTo>
                  <a:pt x="79085" y="4178"/>
                </a:lnTo>
                <a:lnTo>
                  <a:pt x="78980" y="8536"/>
                </a:lnTo>
                <a:lnTo>
                  <a:pt x="76143" y="7742"/>
                </a:lnTo>
                <a:lnTo>
                  <a:pt x="76143" y="13396"/>
                </a:lnTo>
                <a:lnTo>
                  <a:pt x="69026" y="12781"/>
                </a:lnTo>
                <a:lnTo>
                  <a:pt x="69026" y="9342"/>
                </a:lnTo>
                <a:lnTo>
                  <a:pt x="69026" y="0"/>
                </a:lnTo>
                <a:lnTo>
                  <a:pt x="65470" y="0"/>
                </a:lnTo>
                <a:lnTo>
                  <a:pt x="65470" y="12043"/>
                </a:lnTo>
                <a:lnTo>
                  <a:pt x="59355" y="17076"/>
                </a:lnTo>
                <a:lnTo>
                  <a:pt x="59829" y="612"/>
                </a:lnTo>
                <a:lnTo>
                  <a:pt x="56611" y="0"/>
                </a:lnTo>
                <a:lnTo>
                  <a:pt x="56611" y="1965"/>
                </a:lnTo>
                <a:lnTo>
                  <a:pt x="54768" y="1965"/>
                </a:lnTo>
                <a:lnTo>
                  <a:pt x="54768" y="8970"/>
                </a:lnTo>
                <a:lnTo>
                  <a:pt x="53170" y="9342"/>
                </a:lnTo>
                <a:lnTo>
                  <a:pt x="53170" y="4423"/>
                </a:lnTo>
                <a:lnTo>
                  <a:pt x="50096" y="4055"/>
                </a:lnTo>
                <a:lnTo>
                  <a:pt x="50096" y="4055"/>
                </a:lnTo>
                <a:lnTo>
                  <a:pt x="50353" y="10811"/>
                </a:lnTo>
                <a:lnTo>
                  <a:pt x="49169" y="15676"/>
                </a:lnTo>
                <a:lnTo>
                  <a:pt x="43084" y="16175"/>
                </a:lnTo>
                <a:lnTo>
                  <a:pt x="31904" y="13520"/>
                </a:lnTo>
                <a:lnTo>
                  <a:pt x="32068" y="1965"/>
                </a:lnTo>
                <a:lnTo>
                  <a:pt x="29327" y="1965"/>
                </a:lnTo>
                <a:lnTo>
                  <a:pt x="29327" y="0"/>
                </a:lnTo>
                <a:close/>
              </a:path>
            </a:pathLst>
          </a:custGeom>
          <a:solidFill>
            <a:srgbClr val="91CB91">
              <a:alpha val="27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5"/>
          <p:cNvGrpSpPr/>
          <p:nvPr/>
        </p:nvGrpSpPr>
        <p:grpSpPr>
          <a:xfrm>
            <a:off x="-1441001" y="3549647"/>
            <a:ext cx="12018909" cy="1607505"/>
            <a:chOff x="-1441001" y="3549647"/>
            <a:chExt cx="12018909" cy="1607505"/>
          </a:xfrm>
        </p:grpSpPr>
        <p:grpSp>
          <p:nvGrpSpPr>
            <p:cNvPr id="117" name="Google Shape;117;p5"/>
            <p:cNvGrpSpPr/>
            <p:nvPr/>
          </p:nvGrpSpPr>
          <p:grpSpPr>
            <a:xfrm>
              <a:off x="-63500" y="4584482"/>
              <a:ext cx="9263406" cy="572669"/>
              <a:chOff x="-63500" y="4056756"/>
              <a:chExt cx="9263406" cy="1836656"/>
            </a:xfrm>
          </p:grpSpPr>
          <p:grpSp>
            <p:nvGrpSpPr>
              <p:cNvPr id="118" name="Google Shape;118;p5"/>
              <p:cNvGrpSpPr/>
              <p:nvPr/>
            </p:nvGrpSpPr>
            <p:grpSpPr>
              <a:xfrm>
                <a:off x="-63379" y="4923731"/>
                <a:ext cx="9263285" cy="969682"/>
                <a:chOff x="-63379" y="4923731"/>
                <a:chExt cx="9263285" cy="969682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5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5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" name="Google Shape;128;p5"/>
              <p:cNvSpPr/>
              <p:nvPr/>
            </p:nvSpPr>
            <p:spPr>
              <a:xfrm>
                <a:off x="-63500" y="4056756"/>
                <a:ext cx="9263374" cy="866967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" name="Google Shape;129;p5"/>
            <p:cNvSpPr/>
            <p:nvPr/>
          </p:nvSpPr>
          <p:spPr>
            <a:xfrm>
              <a:off x="-1441001" y="3678172"/>
              <a:ext cx="2505684" cy="1236421"/>
            </a:xfrm>
            <a:custGeom>
              <a:avLst/>
              <a:gdLst/>
              <a:ahLst/>
              <a:cxnLst/>
              <a:rect l="l" t="t" r="r" b="b"/>
              <a:pathLst>
                <a:path w="14639" h="9413" extrusionOk="0">
                  <a:moveTo>
                    <a:pt x="7352" y="0"/>
                  </a:moveTo>
                  <a:cubicBezTo>
                    <a:pt x="3689" y="0"/>
                    <a:pt x="3750" y="4136"/>
                    <a:pt x="3974" y="5115"/>
                  </a:cubicBezTo>
                  <a:cubicBezTo>
                    <a:pt x="3722" y="4296"/>
                    <a:pt x="3031" y="2450"/>
                    <a:pt x="1920" y="2450"/>
                  </a:cubicBezTo>
                  <a:cubicBezTo>
                    <a:pt x="1828" y="2450"/>
                    <a:pt x="1734" y="2462"/>
                    <a:pt x="1637" y="2489"/>
                  </a:cubicBezTo>
                  <a:cubicBezTo>
                    <a:pt x="80" y="2916"/>
                    <a:pt x="2287" y="5640"/>
                    <a:pt x="2444" y="5832"/>
                  </a:cubicBezTo>
                  <a:cubicBezTo>
                    <a:pt x="2364" y="5738"/>
                    <a:pt x="1776" y="5099"/>
                    <a:pt x="1036" y="5099"/>
                  </a:cubicBezTo>
                  <a:cubicBezTo>
                    <a:pt x="730" y="5099"/>
                    <a:pt x="398" y="5208"/>
                    <a:pt x="65" y="5509"/>
                  </a:cubicBezTo>
                  <a:cubicBezTo>
                    <a:pt x="43" y="5530"/>
                    <a:pt x="21" y="5550"/>
                    <a:pt x="0" y="5570"/>
                  </a:cubicBezTo>
                  <a:lnTo>
                    <a:pt x="0" y="6840"/>
                  </a:lnTo>
                  <a:cubicBezTo>
                    <a:pt x="358" y="7336"/>
                    <a:pt x="984" y="7747"/>
                    <a:pt x="1246" y="7907"/>
                  </a:cubicBezTo>
                  <a:cubicBezTo>
                    <a:pt x="1046" y="7797"/>
                    <a:pt x="616" y="7603"/>
                    <a:pt x="115" y="7603"/>
                  </a:cubicBezTo>
                  <a:cubicBezTo>
                    <a:pt x="77" y="7603"/>
                    <a:pt x="39" y="7604"/>
                    <a:pt x="0" y="7606"/>
                  </a:cubicBezTo>
                  <a:lnTo>
                    <a:pt x="0" y="9412"/>
                  </a:lnTo>
                  <a:lnTo>
                    <a:pt x="6788" y="8920"/>
                  </a:lnTo>
                  <a:lnTo>
                    <a:pt x="6935" y="8909"/>
                  </a:lnTo>
                  <a:lnTo>
                    <a:pt x="7189" y="8891"/>
                  </a:lnTo>
                  <a:lnTo>
                    <a:pt x="7446" y="8872"/>
                  </a:lnTo>
                  <a:lnTo>
                    <a:pt x="8043" y="8828"/>
                  </a:lnTo>
                  <a:lnTo>
                    <a:pt x="11590" y="8570"/>
                  </a:lnTo>
                  <a:lnTo>
                    <a:pt x="13216" y="8452"/>
                  </a:lnTo>
                  <a:lnTo>
                    <a:pt x="13814" y="8408"/>
                  </a:lnTo>
                  <a:lnTo>
                    <a:pt x="14284" y="8375"/>
                  </a:lnTo>
                  <a:lnTo>
                    <a:pt x="14638" y="8349"/>
                  </a:lnTo>
                  <a:lnTo>
                    <a:pt x="14638" y="8344"/>
                  </a:lnTo>
                  <a:cubicBezTo>
                    <a:pt x="14633" y="8312"/>
                    <a:pt x="14609" y="8104"/>
                    <a:pt x="14502" y="7879"/>
                  </a:cubicBezTo>
                  <a:cubicBezTo>
                    <a:pt x="14439" y="7748"/>
                    <a:pt x="14349" y="7606"/>
                    <a:pt x="14218" y="7492"/>
                  </a:cubicBezTo>
                  <a:cubicBezTo>
                    <a:pt x="14089" y="7382"/>
                    <a:pt x="13925" y="7291"/>
                    <a:pt x="13709" y="7254"/>
                  </a:cubicBezTo>
                  <a:cubicBezTo>
                    <a:pt x="13636" y="7241"/>
                    <a:pt x="13556" y="7234"/>
                    <a:pt x="13470" y="7234"/>
                  </a:cubicBezTo>
                  <a:cubicBezTo>
                    <a:pt x="13231" y="7234"/>
                    <a:pt x="12942" y="7289"/>
                    <a:pt x="12596" y="7422"/>
                  </a:cubicBezTo>
                  <a:cubicBezTo>
                    <a:pt x="12945" y="6847"/>
                    <a:pt x="13087" y="6175"/>
                    <a:pt x="12375" y="5697"/>
                  </a:cubicBezTo>
                  <a:cubicBezTo>
                    <a:pt x="11963" y="5421"/>
                    <a:pt x="11631" y="5322"/>
                    <a:pt x="11365" y="5322"/>
                  </a:cubicBezTo>
                  <a:cubicBezTo>
                    <a:pt x="10714" y="5322"/>
                    <a:pt x="10465" y="5923"/>
                    <a:pt x="10436" y="6003"/>
                  </a:cubicBezTo>
                  <a:cubicBezTo>
                    <a:pt x="10448" y="5957"/>
                    <a:pt x="10503" y="5740"/>
                    <a:pt x="10562" y="5410"/>
                  </a:cubicBezTo>
                  <a:cubicBezTo>
                    <a:pt x="10615" y="5117"/>
                    <a:pt x="10671" y="4737"/>
                    <a:pt x="10698" y="4313"/>
                  </a:cubicBezTo>
                  <a:cubicBezTo>
                    <a:pt x="10707" y="4182"/>
                    <a:pt x="10713" y="4048"/>
                    <a:pt x="10715" y="3912"/>
                  </a:cubicBezTo>
                  <a:cubicBezTo>
                    <a:pt x="10718" y="3606"/>
                    <a:pt x="10706" y="3283"/>
                    <a:pt x="10667" y="2966"/>
                  </a:cubicBezTo>
                  <a:cubicBezTo>
                    <a:pt x="10641" y="2773"/>
                    <a:pt x="10608" y="2581"/>
                    <a:pt x="10562" y="2395"/>
                  </a:cubicBezTo>
                  <a:cubicBezTo>
                    <a:pt x="10464" y="1986"/>
                    <a:pt x="10307" y="1590"/>
                    <a:pt x="10070" y="1245"/>
                  </a:cubicBezTo>
                  <a:cubicBezTo>
                    <a:pt x="9589" y="534"/>
                    <a:pt x="8771" y="23"/>
                    <a:pt x="7434" y="1"/>
                  </a:cubicBezTo>
                  <a:cubicBezTo>
                    <a:pt x="7407" y="1"/>
                    <a:pt x="7379" y="0"/>
                    <a:pt x="7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 flipH="1">
              <a:off x="8072224" y="3549647"/>
              <a:ext cx="2505684" cy="1236421"/>
            </a:xfrm>
            <a:custGeom>
              <a:avLst/>
              <a:gdLst/>
              <a:ahLst/>
              <a:cxnLst/>
              <a:rect l="l" t="t" r="r" b="b"/>
              <a:pathLst>
                <a:path w="14639" h="9413" extrusionOk="0">
                  <a:moveTo>
                    <a:pt x="7352" y="0"/>
                  </a:moveTo>
                  <a:cubicBezTo>
                    <a:pt x="3689" y="0"/>
                    <a:pt x="3750" y="4136"/>
                    <a:pt x="3974" y="5115"/>
                  </a:cubicBezTo>
                  <a:cubicBezTo>
                    <a:pt x="3722" y="4296"/>
                    <a:pt x="3031" y="2450"/>
                    <a:pt x="1920" y="2450"/>
                  </a:cubicBezTo>
                  <a:cubicBezTo>
                    <a:pt x="1828" y="2450"/>
                    <a:pt x="1734" y="2462"/>
                    <a:pt x="1637" y="2489"/>
                  </a:cubicBezTo>
                  <a:cubicBezTo>
                    <a:pt x="80" y="2916"/>
                    <a:pt x="2287" y="5640"/>
                    <a:pt x="2444" y="5832"/>
                  </a:cubicBezTo>
                  <a:cubicBezTo>
                    <a:pt x="2364" y="5738"/>
                    <a:pt x="1776" y="5099"/>
                    <a:pt x="1036" y="5099"/>
                  </a:cubicBezTo>
                  <a:cubicBezTo>
                    <a:pt x="730" y="5099"/>
                    <a:pt x="398" y="5208"/>
                    <a:pt x="65" y="5509"/>
                  </a:cubicBezTo>
                  <a:cubicBezTo>
                    <a:pt x="43" y="5530"/>
                    <a:pt x="21" y="5550"/>
                    <a:pt x="0" y="5570"/>
                  </a:cubicBezTo>
                  <a:lnTo>
                    <a:pt x="0" y="6840"/>
                  </a:lnTo>
                  <a:cubicBezTo>
                    <a:pt x="358" y="7336"/>
                    <a:pt x="984" y="7747"/>
                    <a:pt x="1246" y="7907"/>
                  </a:cubicBezTo>
                  <a:cubicBezTo>
                    <a:pt x="1046" y="7797"/>
                    <a:pt x="616" y="7603"/>
                    <a:pt x="115" y="7603"/>
                  </a:cubicBezTo>
                  <a:cubicBezTo>
                    <a:pt x="77" y="7603"/>
                    <a:pt x="39" y="7604"/>
                    <a:pt x="0" y="7606"/>
                  </a:cubicBezTo>
                  <a:lnTo>
                    <a:pt x="0" y="9412"/>
                  </a:lnTo>
                  <a:lnTo>
                    <a:pt x="6788" y="8920"/>
                  </a:lnTo>
                  <a:lnTo>
                    <a:pt x="6935" y="8909"/>
                  </a:lnTo>
                  <a:lnTo>
                    <a:pt x="7189" y="8891"/>
                  </a:lnTo>
                  <a:lnTo>
                    <a:pt x="7446" y="8872"/>
                  </a:lnTo>
                  <a:lnTo>
                    <a:pt x="8043" y="8828"/>
                  </a:lnTo>
                  <a:lnTo>
                    <a:pt x="11590" y="8570"/>
                  </a:lnTo>
                  <a:lnTo>
                    <a:pt x="13216" y="8452"/>
                  </a:lnTo>
                  <a:lnTo>
                    <a:pt x="13814" y="8408"/>
                  </a:lnTo>
                  <a:lnTo>
                    <a:pt x="14284" y="8375"/>
                  </a:lnTo>
                  <a:lnTo>
                    <a:pt x="14638" y="8349"/>
                  </a:lnTo>
                  <a:lnTo>
                    <a:pt x="14638" y="8344"/>
                  </a:lnTo>
                  <a:cubicBezTo>
                    <a:pt x="14633" y="8312"/>
                    <a:pt x="14609" y="8104"/>
                    <a:pt x="14502" y="7879"/>
                  </a:cubicBezTo>
                  <a:cubicBezTo>
                    <a:pt x="14439" y="7748"/>
                    <a:pt x="14349" y="7606"/>
                    <a:pt x="14218" y="7492"/>
                  </a:cubicBezTo>
                  <a:cubicBezTo>
                    <a:pt x="14089" y="7382"/>
                    <a:pt x="13925" y="7291"/>
                    <a:pt x="13709" y="7254"/>
                  </a:cubicBezTo>
                  <a:cubicBezTo>
                    <a:pt x="13636" y="7241"/>
                    <a:pt x="13556" y="7234"/>
                    <a:pt x="13470" y="7234"/>
                  </a:cubicBezTo>
                  <a:cubicBezTo>
                    <a:pt x="13231" y="7234"/>
                    <a:pt x="12942" y="7289"/>
                    <a:pt x="12596" y="7422"/>
                  </a:cubicBezTo>
                  <a:cubicBezTo>
                    <a:pt x="12945" y="6847"/>
                    <a:pt x="13087" y="6175"/>
                    <a:pt x="12375" y="5697"/>
                  </a:cubicBezTo>
                  <a:cubicBezTo>
                    <a:pt x="11963" y="5421"/>
                    <a:pt x="11631" y="5322"/>
                    <a:pt x="11365" y="5322"/>
                  </a:cubicBezTo>
                  <a:cubicBezTo>
                    <a:pt x="10714" y="5322"/>
                    <a:pt x="10465" y="5923"/>
                    <a:pt x="10436" y="6003"/>
                  </a:cubicBezTo>
                  <a:cubicBezTo>
                    <a:pt x="10448" y="5957"/>
                    <a:pt x="10503" y="5740"/>
                    <a:pt x="10562" y="5410"/>
                  </a:cubicBezTo>
                  <a:cubicBezTo>
                    <a:pt x="10615" y="5117"/>
                    <a:pt x="10671" y="4737"/>
                    <a:pt x="10698" y="4313"/>
                  </a:cubicBezTo>
                  <a:cubicBezTo>
                    <a:pt x="10707" y="4182"/>
                    <a:pt x="10713" y="4048"/>
                    <a:pt x="10715" y="3912"/>
                  </a:cubicBezTo>
                  <a:cubicBezTo>
                    <a:pt x="10718" y="3606"/>
                    <a:pt x="10706" y="3283"/>
                    <a:pt x="10667" y="2966"/>
                  </a:cubicBezTo>
                  <a:cubicBezTo>
                    <a:pt x="10641" y="2773"/>
                    <a:pt x="10608" y="2581"/>
                    <a:pt x="10562" y="2395"/>
                  </a:cubicBezTo>
                  <a:cubicBezTo>
                    <a:pt x="10464" y="1986"/>
                    <a:pt x="10307" y="1590"/>
                    <a:pt x="10070" y="1245"/>
                  </a:cubicBezTo>
                  <a:cubicBezTo>
                    <a:pt x="9589" y="534"/>
                    <a:pt x="8771" y="23"/>
                    <a:pt x="7434" y="1"/>
                  </a:cubicBezTo>
                  <a:cubicBezTo>
                    <a:pt x="7407" y="1"/>
                    <a:pt x="7379" y="0"/>
                    <a:pt x="7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5"/>
          <p:cNvGrpSpPr/>
          <p:nvPr/>
        </p:nvGrpSpPr>
        <p:grpSpPr>
          <a:xfrm>
            <a:off x="-181230" y="-369201"/>
            <a:ext cx="9461248" cy="2342259"/>
            <a:chOff x="-181230" y="-369201"/>
            <a:chExt cx="9461248" cy="2342259"/>
          </a:xfrm>
        </p:grpSpPr>
        <p:grpSp>
          <p:nvGrpSpPr>
            <p:cNvPr id="132" name="Google Shape;132;p5"/>
            <p:cNvGrpSpPr/>
            <p:nvPr/>
          </p:nvGrpSpPr>
          <p:grpSpPr>
            <a:xfrm>
              <a:off x="-181230" y="-353122"/>
              <a:ext cx="9461248" cy="2326179"/>
              <a:chOff x="-181230" y="-353122"/>
              <a:chExt cx="9461248" cy="2326179"/>
            </a:xfrm>
          </p:grpSpPr>
          <p:sp>
            <p:nvSpPr>
              <p:cNvPr id="133" name="Google Shape;133;p5"/>
              <p:cNvSpPr/>
              <p:nvPr/>
            </p:nvSpPr>
            <p:spPr>
              <a:xfrm>
                <a:off x="-181230" y="1765548"/>
                <a:ext cx="385942" cy="207509"/>
              </a:xfrm>
              <a:custGeom>
                <a:avLst/>
                <a:gdLst/>
                <a:ahLst/>
                <a:cxnLst/>
                <a:rect l="l" t="t" r="r" b="b"/>
                <a:pathLst>
                  <a:path w="6411" h="3447" extrusionOk="0">
                    <a:moveTo>
                      <a:pt x="2159" y="0"/>
                    </a:moveTo>
                    <a:cubicBezTo>
                      <a:pt x="1702" y="0"/>
                      <a:pt x="1300" y="222"/>
                      <a:pt x="1046" y="561"/>
                    </a:cubicBezTo>
                    <a:cubicBezTo>
                      <a:pt x="977" y="542"/>
                      <a:pt x="906" y="529"/>
                      <a:pt x="832" y="529"/>
                    </a:cubicBezTo>
                    <a:cubicBezTo>
                      <a:pt x="375" y="529"/>
                      <a:pt x="4" y="902"/>
                      <a:pt x="4" y="1357"/>
                    </a:cubicBezTo>
                    <a:cubicBezTo>
                      <a:pt x="1" y="1817"/>
                      <a:pt x="371" y="2186"/>
                      <a:pt x="826" y="2186"/>
                    </a:cubicBezTo>
                    <a:cubicBezTo>
                      <a:pt x="887" y="2186"/>
                      <a:pt x="944" y="2181"/>
                      <a:pt x="1001" y="2168"/>
                    </a:cubicBezTo>
                    <a:cubicBezTo>
                      <a:pt x="1182" y="2435"/>
                      <a:pt x="1453" y="2636"/>
                      <a:pt x="1770" y="2728"/>
                    </a:cubicBezTo>
                    <a:cubicBezTo>
                      <a:pt x="1993" y="3154"/>
                      <a:pt x="2443" y="3447"/>
                      <a:pt x="2959" y="3447"/>
                    </a:cubicBezTo>
                    <a:cubicBezTo>
                      <a:pt x="3388" y="3447"/>
                      <a:pt x="3769" y="3244"/>
                      <a:pt x="4015" y="2929"/>
                    </a:cubicBezTo>
                    <a:cubicBezTo>
                      <a:pt x="4153" y="3065"/>
                      <a:pt x="4343" y="3150"/>
                      <a:pt x="4549" y="3150"/>
                    </a:cubicBezTo>
                    <a:cubicBezTo>
                      <a:pt x="4847" y="3150"/>
                      <a:pt x="5102" y="2978"/>
                      <a:pt x="5227" y="2733"/>
                    </a:cubicBezTo>
                    <a:cubicBezTo>
                      <a:pt x="5255" y="2735"/>
                      <a:pt x="5281" y="2737"/>
                      <a:pt x="5308" y="2737"/>
                    </a:cubicBezTo>
                    <a:cubicBezTo>
                      <a:pt x="5916" y="2737"/>
                      <a:pt x="6410" y="2245"/>
                      <a:pt x="6410" y="1633"/>
                    </a:cubicBezTo>
                    <a:cubicBezTo>
                      <a:pt x="6410" y="1025"/>
                      <a:pt x="5918" y="529"/>
                      <a:pt x="5308" y="529"/>
                    </a:cubicBezTo>
                    <a:cubicBezTo>
                      <a:pt x="5072" y="529"/>
                      <a:pt x="4855" y="603"/>
                      <a:pt x="4678" y="728"/>
                    </a:cubicBezTo>
                    <a:cubicBezTo>
                      <a:pt x="4543" y="356"/>
                      <a:pt x="4182" y="87"/>
                      <a:pt x="3764" y="87"/>
                    </a:cubicBezTo>
                    <a:cubicBezTo>
                      <a:pt x="3502" y="87"/>
                      <a:pt x="3264" y="192"/>
                      <a:pt x="3089" y="360"/>
                    </a:cubicBezTo>
                    <a:cubicBezTo>
                      <a:pt x="2842" y="137"/>
                      <a:pt x="2516" y="0"/>
                      <a:pt x="2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-8" y="1000298"/>
                <a:ext cx="452403" cy="211844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519" extrusionOk="0">
                    <a:moveTo>
                      <a:pt x="3620" y="0"/>
                    </a:moveTo>
                    <a:cubicBezTo>
                      <a:pt x="3091" y="0"/>
                      <a:pt x="2636" y="297"/>
                      <a:pt x="2408" y="736"/>
                    </a:cubicBezTo>
                    <a:cubicBezTo>
                      <a:pt x="2085" y="830"/>
                      <a:pt x="1809" y="1032"/>
                      <a:pt x="1625" y="1307"/>
                    </a:cubicBezTo>
                    <a:cubicBezTo>
                      <a:pt x="1567" y="1294"/>
                      <a:pt x="1507" y="1289"/>
                      <a:pt x="1448" y="1289"/>
                    </a:cubicBezTo>
                    <a:cubicBezTo>
                      <a:pt x="980" y="1289"/>
                      <a:pt x="602" y="1664"/>
                      <a:pt x="602" y="2133"/>
                    </a:cubicBezTo>
                    <a:cubicBezTo>
                      <a:pt x="602" y="2158"/>
                      <a:pt x="604" y="2182"/>
                      <a:pt x="607" y="2204"/>
                    </a:cubicBezTo>
                    <a:lnTo>
                      <a:pt x="417" y="2204"/>
                    </a:lnTo>
                    <a:cubicBezTo>
                      <a:pt x="187" y="2204"/>
                      <a:pt x="1" y="2391"/>
                      <a:pt x="1" y="2621"/>
                    </a:cubicBezTo>
                    <a:cubicBezTo>
                      <a:pt x="1" y="2851"/>
                      <a:pt x="187" y="3039"/>
                      <a:pt x="417" y="3039"/>
                    </a:cubicBezTo>
                    <a:lnTo>
                      <a:pt x="1744" y="3039"/>
                    </a:lnTo>
                    <a:cubicBezTo>
                      <a:pt x="2004" y="3330"/>
                      <a:pt x="2380" y="3518"/>
                      <a:pt x="2802" y="3518"/>
                    </a:cubicBezTo>
                    <a:cubicBezTo>
                      <a:pt x="3169" y="3518"/>
                      <a:pt x="3501" y="3376"/>
                      <a:pt x="3753" y="3150"/>
                    </a:cubicBezTo>
                    <a:cubicBezTo>
                      <a:pt x="3934" y="3321"/>
                      <a:pt x="4175" y="3428"/>
                      <a:pt x="4442" y="3428"/>
                    </a:cubicBezTo>
                    <a:cubicBezTo>
                      <a:pt x="4763" y="3428"/>
                      <a:pt x="5049" y="3275"/>
                      <a:pt x="5229" y="3039"/>
                    </a:cubicBezTo>
                    <a:lnTo>
                      <a:pt x="7098" y="3039"/>
                    </a:lnTo>
                    <a:cubicBezTo>
                      <a:pt x="7328" y="3039"/>
                      <a:pt x="7514" y="2851"/>
                      <a:pt x="7514" y="2621"/>
                    </a:cubicBezTo>
                    <a:cubicBezTo>
                      <a:pt x="7512" y="2389"/>
                      <a:pt x="7326" y="2203"/>
                      <a:pt x="7096" y="2203"/>
                    </a:cubicBezTo>
                    <a:lnTo>
                      <a:pt x="7087" y="2203"/>
                    </a:lnTo>
                    <a:cubicBezTo>
                      <a:pt x="7124" y="2092"/>
                      <a:pt x="7144" y="1972"/>
                      <a:pt x="7144" y="1849"/>
                    </a:cubicBezTo>
                    <a:cubicBezTo>
                      <a:pt x="7144" y="1228"/>
                      <a:pt x="6639" y="723"/>
                      <a:pt x="6018" y="723"/>
                    </a:cubicBezTo>
                    <a:cubicBezTo>
                      <a:pt x="5990" y="723"/>
                      <a:pt x="5963" y="726"/>
                      <a:pt x="5935" y="728"/>
                    </a:cubicBezTo>
                    <a:cubicBezTo>
                      <a:pt x="5808" y="474"/>
                      <a:pt x="5546" y="303"/>
                      <a:pt x="5244" y="303"/>
                    </a:cubicBezTo>
                    <a:cubicBezTo>
                      <a:pt x="5030" y="303"/>
                      <a:pt x="4839" y="387"/>
                      <a:pt x="4698" y="527"/>
                    </a:cubicBezTo>
                    <a:cubicBezTo>
                      <a:pt x="4446" y="207"/>
                      <a:pt x="4057" y="0"/>
                      <a:pt x="36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8728406" y="1296433"/>
                <a:ext cx="551613" cy="29648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4925" extrusionOk="0">
                    <a:moveTo>
                      <a:pt x="4937" y="0"/>
                    </a:moveTo>
                    <a:cubicBezTo>
                      <a:pt x="4322" y="0"/>
                      <a:pt x="3776" y="292"/>
                      <a:pt x="3426" y="741"/>
                    </a:cubicBezTo>
                    <a:cubicBezTo>
                      <a:pt x="3231" y="544"/>
                      <a:pt x="2962" y="424"/>
                      <a:pt x="2661" y="424"/>
                    </a:cubicBezTo>
                    <a:cubicBezTo>
                      <a:pt x="2238" y="424"/>
                      <a:pt x="1874" y="669"/>
                      <a:pt x="1694" y="1021"/>
                    </a:cubicBezTo>
                    <a:cubicBezTo>
                      <a:pt x="1655" y="1019"/>
                      <a:pt x="1618" y="1014"/>
                      <a:pt x="1576" y="1014"/>
                    </a:cubicBezTo>
                    <a:cubicBezTo>
                      <a:pt x="706" y="1014"/>
                      <a:pt x="0" y="1720"/>
                      <a:pt x="0" y="2590"/>
                    </a:cubicBezTo>
                    <a:cubicBezTo>
                      <a:pt x="0" y="3461"/>
                      <a:pt x="706" y="4165"/>
                      <a:pt x="1576" y="4165"/>
                    </a:cubicBezTo>
                    <a:cubicBezTo>
                      <a:pt x="1911" y="4165"/>
                      <a:pt x="2221" y="4060"/>
                      <a:pt x="2477" y="3883"/>
                    </a:cubicBezTo>
                    <a:cubicBezTo>
                      <a:pt x="2672" y="4416"/>
                      <a:pt x="3185" y="4799"/>
                      <a:pt x="3786" y="4799"/>
                    </a:cubicBezTo>
                    <a:cubicBezTo>
                      <a:pt x="4161" y="4799"/>
                      <a:pt x="4501" y="4650"/>
                      <a:pt x="4751" y="4410"/>
                    </a:cubicBezTo>
                    <a:cubicBezTo>
                      <a:pt x="5103" y="4727"/>
                      <a:pt x="5569" y="4924"/>
                      <a:pt x="6082" y="4924"/>
                    </a:cubicBezTo>
                    <a:cubicBezTo>
                      <a:pt x="6734" y="4924"/>
                      <a:pt x="7311" y="4608"/>
                      <a:pt x="7674" y="4125"/>
                    </a:cubicBezTo>
                    <a:cubicBezTo>
                      <a:pt x="7773" y="4150"/>
                      <a:pt x="7875" y="4165"/>
                      <a:pt x="7982" y="4165"/>
                    </a:cubicBezTo>
                    <a:cubicBezTo>
                      <a:pt x="8636" y="4165"/>
                      <a:pt x="9163" y="3636"/>
                      <a:pt x="9163" y="2984"/>
                    </a:cubicBezTo>
                    <a:cubicBezTo>
                      <a:pt x="9163" y="2332"/>
                      <a:pt x="8636" y="1801"/>
                      <a:pt x="7982" y="1801"/>
                    </a:cubicBezTo>
                    <a:cubicBezTo>
                      <a:pt x="7895" y="1801"/>
                      <a:pt x="7812" y="1810"/>
                      <a:pt x="7733" y="1828"/>
                    </a:cubicBezTo>
                    <a:cubicBezTo>
                      <a:pt x="7475" y="1445"/>
                      <a:pt x="7088" y="1160"/>
                      <a:pt x="6635" y="1029"/>
                    </a:cubicBezTo>
                    <a:cubicBezTo>
                      <a:pt x="6316" y="419"/>
                      <a:pt x="5674" y="0"/>
                      <a:pt x="49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8244879" y="194132"/>
                <a:ext cx="810834" cy="343080"/>
              </a:xfrm>
              <a:custGeom>
                <a:avLst/>
                <a:gdLst/>
                <a:ahLst/>
                <a:cxnLst/>
                <a:rect l="l" t="t" r="r" b="b"/>
                <a:pathLst>
                  <a:path w="13469" h="5699" extrusionOk="0">
                    <a:moveTo>
                      <a:pt x="5824" y="0"/>
                    </a:moveTo>
                    <a:cubicBezTo>
                      <a:pt x="5157" y="0"/>
                      <a:pt x="4553" y="269"/>
                      <a:pt x="4114" y="704"/>
                    </a:cubicBezTo>
                    <a:cubicBezTo>
                      <a:pt x="3991" y="682"/>
                      <a:pt x="3864" y="668"/>
                      <a:pt x="3733" y="668"/>
                    </a:cubicBezTo>
                    <a:cubicBezTo>
                      <a:pt x="3032" y="668"/>
                      <a:pt x="2411" y="1014"/>
                      <a:pt x="2032" y="1543"/>
                    </a:cubicBezTo>
                    <a:cubicBezTo>
                      <a:pt x="1818" y="1364"/>
                      <a:pt x="1542" y="1257"/>
                      <a:pt x="1239" y="1257"/>
                    </a:cubicBezTo>
                    <a:cubicBezTo>
                      <a:pt x="556" y="1257"/>
                      <a:pt x="1" y="1812"/>
                      <a:pt x="1" y="2497"/>
                    </a:cubicBezTo>
                    <a:cubicBezTo>
                      <a:pt x="3" y="3176"/>
                      <a:pt x="556" y="3732"/>
                      <a:pt x="1239" y="3732"/>
                    </a:cubicBezTo>
                    <a:cubicBezTo>
                      <a:pt x="1448" y="3732"/>
                      <a:pt x="1643" y="3681"/>
                      <a:pt x="1812" y="3590"/>
                    </a:cubicBezTo>
                    <a:cubicBezTo>
                      <a:pt x="2135" y="4331"/>
                      <a:pt x="2872" y="4849"/>
                      <a:pt x="3729" y="4849"/>
                    </a:cubicBezTo>
                    <a:cubicBezTo>
                      <a:pt x="4094" y="4849"/>
                      <a:pt x="4437" y="4755"/>
                      <a:pt x="4733" y="4591"/>
                    </a:cubicBezTo>
                    <a:cubicBezTo>
                      <a:pt x="5061" y="4755"/>
                      <a:pt x="5430" y="4849"/>
                      <a:pt x="5821" y="4849"/>
                    </a:cubicBezTo>
                    <a:cubicBezTo>
                      <a:pt x="5913" y="4849"/>
                      <a:pt x="6005" y="4842"/>
                      <a:pt x="6097" y="4832"/>
                    </a:cubicBezTo>
                    <a:cubicBezTo>
                      <a:pt x="6503" y="5358"/>
                      <a:pt x="7138" y="5698"/>
                      <a:pt x="7855" y="5698"/>
                    </a:cubicBezTo>
                    <a:cubicBezTo>
                      <a:pt x="8751" y="5698"/>
                      <a:pt x="9521" y="5170"/>
                      <a:pt x="9873" y="4405"/>
                    </a:cubicBezTo>
                    <a:cubicBezTo>
                      <a:pt x="10150" y="4591"/>
                      <a:pt x="10481" y="4702"/>
                      <a:pt x="10839" y="4702"/>
                    </a:cubicBezTo>
                    <a:cubicBezTo>
                      <a:pt x="11487" y="4702"/>
                      <a:pt x="12055" y="4342"/>
                      <a:pt x="12348" y="3810"/>
                    </a:cubicBezTo>
                    <a:lnTo>
                      <a:pt x="12359" y="3810"/>
                    </a:lnTo>
                    <a:cubicBezTo>
                      <a:pt x="12971" y="3810"/>
                      <a:pt x="13469" y="3312"/>
                      <a:pt x="13469" y="2700"/>
                    </a:cubicBezTo>
                    <a:cubicBezTo>
                      <a:pt x="13469" y="2086"/>
                      <a:pt x="12971" y="1589"/>
                      <a:pt x="12359" y="1589"/>
                    </a:cubicBezTo>
                    <a:cubicBezTo>
                      <a:pt x="12215" y="1589"/>
                      <a:pt x="12079" y="1617"/>
                      <a:pt x="11954" y="1668"/>
                    </a:cubicBezTo>
                    <a:cubicBezTo>
                      <a:pt x="11653" y="1412"/>
                      <a:pt x="11264" y="1257"/>
                      <a:pt x="10839" y="1257"/>
                    </a:cubicBezTo>
                    <a:cubicBezTo>
                      <a:pt x="10822" y="1257"/>
                      <a:pt x="10806" y="1259"/>
                      <a:pt x="10789" y="1259"/>
                    </a:cubicBezTo>
                    <a:cubicBezTo>
                      <a:pt x="10430" y="714"/>
                      <a:pt x="9814" y="352"/>
                      <a:pt x="9110" y="352"/>
                    </a:cubicBezTo>
                    <a:cubicBezTo>
                      <a:pt x="8570" y="352"/>
                      <a:pt x="8082" y="566"/>
                      <a:pt x="7719" y="914"/>
                    </a:cubicBezTo>
                    <a:cubicBezTo>
                      <a:pt x="7275" y="356"/>
                      <a:pt x="6591" y="0"/>
                      <a:pt x="58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2613200" y="-353122"/>
                <a:ext cx="1432641" cy="606089"/>
              </a:xfrm>
              <a:custGeom>
                <a:avLst/>
                <a:gdLst/>
                <a:ahLst/>
                <a:cxnLst/>
                <a:rect l="l" t="t" r="r" b="b"/>
                <a:pathLst>
                  <a:path w="13471" h="5699" extrusionOk="0">
                    <a:moveTo>
                      <a:pt x="7647" y="1"/>
                    </a:moveTo>
                    <a:cubicBezTo>
                      <a:pt x="6879" y="1"/>
                      <a:pt x="6195" y="356"/>
                      <a:pt x="5751" y="915"/>
                    </a:cubicBezTo>
                    <a:cubicBezTo>
                      <a:pt x="5389" y="567"/>
                      <a:pt x="4901" y="353"/>
                      <a:pt x="4359" y="353"/>
                    </a:cubicBezTo>
                    <a:cubicBezTo>
                      <a:pt x="3657" y="353"/>
                      <a:pt x="3040" y="714"/>
                      <a:pt x="2680" y="1259"/>
                    </a:cubicBezTo>
                    <a:cubicBezTo>
                      <a:pt x="2664" y="1259"/>
                      <a:pt x="2647" y="1258"/>
                      <a:pt x="2633" y="1258"/>
                    </a:cubicBezTo>
                    <a:cubicBezTo>
                      <a:pt x="2205" y="1258"/>
                      <a:pt x="1816" y="1412"/>
                      <a:pt x="1518" y="1669"/>
                    </a:cubicBezTo>
                    <a:cubicBezTo>
                      <a:pt x="1390" y="1617"/>
                      <a:pt x="1254" y="1589"/>
                      <a:pt x="1112" y="1589"/>
                    </a:cubicBezTo>
                    <a:cubicBezTo>
                      <a:pt x="499" y="1589"/>
                      <a:pt x="1" y="2087"/>
                      <a:pt x="1" y="2701"/>
                    </a:cubicBezTo>
                    <a:cubicBezTo>
                      <a:pt x="1" y="3312"/>
                      <a:pt x="499" y="3810"/>
                      <a:pt x="1112" y="3810"/>
                    </a:cubicBezTo>
                    <a:lnTo>
                      <a:pt x="1123" y="3810"/>
                    </a:lnTo>
                    <a:cubicBezTo>
                      <a:pt x="1416" y="4343"/>
                      <a:pt x="1982" y="4702"/>
                      <a:pt x="2633" y="4702"/>
                    </a:cubicBezTo>
                    <a:cubicBezTo>
                      <a:pt x="2988" y="4702"/>
                      <a:pt x="3320" y="4591"/>
                      <a:pt x="3596" y="4405"/>
                    </a:cubicBezTo>
                    <a:cubicBezTo>
                      <a:pt x="3950" y="5170"/>
                      <a:pt x="4719" y="5699"/>
                      <a:pt x="5614" y="5699"/>
                    </a:cubicBezTo>
                    <a:cubicBezTo>
                      <a:pt x="6331" y="5699"/>
                      <a:pt x="6967" y="5358"/>
                      <a:pt x="7372" y="4833"/>
                    </a:cubicBezTo>
                    <a:cubicBezTo>
                      <a:pt x="7465" y="4842"/>
                      <a:pt x="7557" y="4849"/>
                      <a:pt x="7649" y="4849"/>
                    </a:cubicBezTo>
                    <a:cubicBezTo>
                      <a:pt x="8041" y="4849"/>
                      <a:pt x="8410" y="4755"/>
                      <a:pt x="8736" y="4591"/>
                    </a:cubicBezTo>
                    <a:cubicBezTo>
                      <a:pt x="9033" y="4755"/>
                      <a:pt x="9377" y="4849"/>
                      <a:pt x="9740" y="4849"/>
                    </a:cubicBezTo>
                    <a:cubicBezTo>
                      <a:pt x="10597" y="4849"/>
                      <a:pt x="11335" y="4332"/>
                      <a:pt x="11657" y="3591"/>
                    </a:cubicBezTo>
                    <a:cubicBezTo>
                      <a:pt x="11828" y="3681"/>
                      <a:pt x="12024" y="3733"/>
                      <a:pt x="12230" y="3733"/>
                    </a:cubicBezTo>
                    <a:cubicBezTo>
                      <a:pt x="12916" y="3733"/>
                      <a:pt x="13470" y="3176"/>
                      <a:pt x="13470" y="2498"/>
                    </a:cubicBezTo>
                    <a:cubicBezTo>
                      <a:pt x="13470" y="1812"/>
                      <a:pt x="12916" y="1258"/>
                      <a:pt x="12230" y="1258"/>
                    </a:cubicBezTo>
                    <a:cubicBezTo>
                      <a:pt x="11930" y="1258"/>
                      <a:pt x="11653" y="1365"/>
                      <a:pt x="11438" y="1543"/>
                    </a:cubicBezTo>
                    <a:cubicBezTo>
                      <a:pt x="11058" y="1014"/>
                      <a:pt x="10439" y="668"/>
                      <a:pt x="9739" y="668"/>
                    </a:cubicBezTo>
                    <a:cubicBezTo>
                      <a:pt x="9606" y="668"/>
                      <a:pt x="9481" y="683"/>
                      <a:pt x="9355" y="705"/>
                    </a:cubicBezTo>
                    <a:cubicBezTo>
                      <a:pt x="8919" y="270"/>
                      <a:pt x="8312" y="1"/>
                      <a:pt x="76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103162" y="12"/>
                <a:ext cx="1220134" cy="369508"/>
              </a:xfrm>
              <a:custGeom>
                <a:avLst/>
                <a:gdLst/>
                <a:ahLst/>
                <a:cxnLst/>
                <a:rect l="l" t="t" r="r" b="b"/>
                <a:pathLst>
                  <a:path w="20268" h="6138" extrusionOk="0">
                    <a:moveTo>
                      <a:pt x="9839" y="1"/>
                    </a:moveTo>
                    <a:cubicBezTo>
                      <a:pt x="8936" y="1"/>
                      <a:pt x="8151" y="500"/>
                      <a:pt x="7742" y="1235"/>
                    </a:cubicBezTo>
                    <a:cubicBezTo>
                      <a:pt x="7497" y="1117"/>
                      <a:pt x="7239" y="1060"/>
                      <a:pt x="6992" y="1060"/>
                    </a:cubicBezTo>
                    <a:cubicBezTo>
                      <a:pt x="5997" y="1060"/>
                      <a:pt x="5190" y="1860"/>
                      <a:pt x="5177" y="2850"/>
                    </a:cubicBezTo>
                    <a:cubicBezTo>
                      <a:pt x="5134" y="2846"/>
                      <a:pt x="5094" y="2842"/>
                      <a:pt x="5049" y="2842"/>
                    </a:cubicBezTo>
                    <a:cubicBezTo>
                      <a:pt x="4309" y="2842"/>
                      <a:pt x="3706" y="3443"/>
                      <a:pt x="3706" y="4186"/>
                    </a:cubicBezTo>
                    <a:cubicBezTo>
                      <a:pt x="3706" y="4280"/>
                      <a:pt x="3715" y="4376"/>
                      <a:pt x="3737" y="4464"/>
                    </a:cubicBezTo>
                    <a:lnTo>
                      <a:pt x="837" y="4464"/>
                    </a:lnTo>
                    <a:cubicBezTo>
                      <a:pt x="374" y="4464"/>
                      <a:pt x="0" y="4840"/>
                      <a:pt x="0" y="5301"/>
                    </a:cubicBezTo>
                    <a:cubicBezTo>
                      <a:pt x="0" y="5763"/>
                      <a:pt x="376" y="6137"/>
                      <a:pt x="837" y="6137"/>
                    </a:cubicBezTo>
                    <a:lnTo>
                      <a:pt x="19431" y="6137"/>
                    </a:lnTo>
                    <a:cubicBezTo>
                      <a:pt x="19894" y="6137"/>
                      <a:pt x="20268" y="5761"/>
                      <a:pt x="20268" y="5301"/>
                    </a:cubicBezTo>
                    <a:cubicBezTo>
                      <a:pt x="20264" y="4840"/>
                      <a:pt x="19890" y="4464"/>
                      <a:pt x="19426" y="4464"/>
                    </a:cubicBezTo>
                    <a:lnTo>
                      <a:pt x="16527" y="4464"/>
                    </a:lnTo>
                    <a:cubicBezTo>
                      <a:pt x="16545" y="4376"/>
                      <a:pt x="16556" y="4283"/>
                      <a:pt x="16556" y="4186"/>
                    </a:cubicBezTo>
                    <a:cubicBezTo>
                      <a:pt x="16556" y="3445"/>
                      <a:pt x="15956" y="2842"/>
                      <a:pt x="15213" y="2842"/>
                    </a:cubicBezTo>
                    <a:cubicBezTo>
                      <a:pt x="15169" y="2842"/>
                      <a:pt x="15128" y="2844"/>
                      <a:pt x="15086" y="2850"/>
                    </a:cubicBezTo>
                    <a:cubicBezTo>
                      <a:pt x="15073" y="1860"/>
                      <a:pt x="14266" y="1060"/>
                      <a:pt x="13270" y="1060"/>
                    </a:cubicBezTo>
                    <a:cubicBezTo>
                      <a:pt x="13022" y="1060"/>
                      <a:pt x="12767" y="1117"/>
                      <a:pt x="12520" y="1235"/>
                    </a:cubicBezTo>
                    <a:cubicBezTo>
                      <a:pt x="12109" y="498"/>
                      <a:pt x="11324" y="1"/>
                      <a:pt x="10423" y="1"/>
                    </a:cubicBezTo>
                    <a:cubicBezTo>
                      <a:pt x="10326" y="1"/>
                      <a:pt x="10228" y="8"/>
                      <a:pt x="10132" y="19"/>
                    </a:cubicBezTo>
                    <a:cubicBezTo>
                      <a:pt x="10034" y="8"/>
                      <a:pt x="9939" y="1"/>
                      <a:pt x="98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" name="Google Shape;139;p5"/>
            <p:cNvSpPr/>
            <p:nvPr/>
          </p:nvSpPr>
          <p:spPr>
            <a:xfrm>
              <a:off x="3535075" y="-369201"/>
              <a:ext cx="1927161" cy="81529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6"/>
          <p:cNvGrpSpPr/>
          <p:nvPr/>
        </p:nvGrpSpPr>
        <p:grpSpPr>
          <a:xfrm>
            <a:off x="-181230" y="-325706"/>
            <a:ext cx="10129775" cy="3047376"/>
            <a:chOff x="-181230" y="-325706"/>
            <a:chExt cx="10129775" cy="3047376"/>
          </a:xfrm>
        </p:grpSpPr>
        <p:sp>
          <p:nvSpPr>
            <p:cNvPr id="143" name="Google Shape;143;p6"/>
            <p:cNvSpPr/>
            <p:nvPr/>
          </p:nvSpPr>
          <p:spPr>
            <a:xfrm>
              <a:off x="333072" y="-325706"/>
              <a:ext cx="1065474" cy="572704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7295750" y="-118284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8728412" y="235216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6"/>
          <p:cNvGrpSpPr/>
          <p:nvPr/>
        </p:nvGrpSpPr>
        <p:grpSpPr>
          <a:xfrm>
            <a:off x="-1817650" y="3583625"/>
            <a:ext cx="11222636" cy="1245892"/>
            <a:chOff x="-1817650" y="3583625"/>
            <a:chExt cx="11222636" cy="1245892"/>
          </a:xfrm>
        </p:grpSpPr>
        <p:sp>
          <p:nvSpPr>
            <p:cNvPr id="150" name="Google Shape;150;p6"/>
            <p:cNvSpPr/>
            <p:nvPr/>
          </p:nvSpPr>
          <p:spPr>
            <a:xfrm flipH="1">
              <a:off x="-1817650" y="3583625"/>
              <a:ext cx="2700633" cy="1245892"/>
            </a:xfrm>
            <a:custGeom>
              <a:avLst/>
              <a:gdLst/>
              <a:ahLst/>
              <a:cxnLst/>
              <a:rect l="l" t="t" r="r" b="b"/>
              <a:pathLst>
                <a:path w="73914" h="34099" extrusionOk="0">
                  <a:moveTo>
                    <a:pt x="0" y="34099"/>
                  </a:moveTo>
                  <a:lnTo>
                    <a:pt x="73914" y="33147"/>
                  </a:lnTo>
                  <a:lnTo>
                    <a:pt x="73724" y="7810"/>
                  </a:lnTo>
                  <a:lnTo>
                    <a:pt x="70104" y="7620"/>
                  </a:lnTo>
                  <a:lnTo>
                    <a:pt x="70104" y="16192"/>
                  </a:lnTo>
                  <a:lnTo>
                    <a:pt x="59627" y="14287"/>
                  </a:lnTo>
                  <a:lnTo>
                    <a:pt x="59436" y="25146"/>
                  </a:lnTo>
                  <a:lnTo>
                    <a:pt x="48197" y="24574"/>
                  </a:lnTo>
                  <a:lnTo>
                    <a:pt x="48006" y="15240"/>
                  </a:lnTo>
                  <a:lnTo>
                    <a:pt x="42863" y="16764"/>
                  </a:lnTo>
                  <a:lnTo>
                    <a:pt x="42672" y="24765"/>
                  </a:lnTo>
                  <a:lnTo>
                    <a:pt x="35243" y="24003"/>
                  </a:lnTo>
                  <a:lnTo>
                    <a:pt x="35624" y="0"/>
                  </a:lnTo>
                  <a:lnTo>
                    <a:pt x="22098" y="381"/>
                  </a:lnTo>
                  <a:lnTo>
                    <a:pt x="22479" y="22098"/>
                  </a:lnTo>
                  <a:lnTo>
                    <a:pt x="9144" y="28194"/>
                  </a:lnTo>
                  <a:lnTo>
                    <a:pt x="8763" y="21907"/>
                  </a:lnTo>
                  <a:lnTo>
                    <a:pt x="2858" y="24384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  <p:sp>
          <p:nvSpPr>
            <p:cNvPr id="151" name="Google Shape;151;p6"/>
            <p:cNvSpPr/>
            <p:nvPr/>
          </p:nvSpPr>
          <p:spPr>
            <a:xfrm>
              <a:off x="8040701" y="3801525"/>
              <a:ext cx="1364285" cy="948604"/>
            </a:xfrm>
            <a:custGeom>
              <a:avLst/>
              <a:gdLst/>
              <a:ahLst/>
              <a:cxnLst/>
              <a:rect l="l" t="t" r="r" b="b"/>
              <a:pathLst>
                <a:path w="48768" h="33909" extrusionOk="0">
                  <a:moveTo>
                    <a:pt x="48768" y="1143"/>
                  </a:moveTo>
                  <a:lnTo>
                    <a:pt x="46863" y="33337"/>
                  </a:lnTo>
                  <a:lnTo>
                    <a:pt x="0" y="33909"/>
                  </a:lnTo>
                  <a:lnTo>
                    <a:pt x="381" y="29718"/>
                  </a:lnTo>
                  <a:lnTo>
                    <a:pt x="11621" y="29337"/>
                  </a:lnTo>
                  <a:lnTo>
                    <a:pt x="16002" y="20383"/>
                  </a:lnTo>
                  <a:lnTo>
                    <a:pt x="15050" y="8001"/>
                  </a:lnTo>
                  <a:lnTo>
                    <a:pt x="25527" y="8382"/>
                  </a:lnTo>
                  <a:lnTo>
                    <a:pt x="25718" y="17526"/>
                  </a:lnTo>
                  <a:lnTo>
                    <a:pt x="31242" y="16764"/>
                  </a:lnTo>
                  <a:lnTo>
                    <a:pt x="31242" y="4000"/>
                  </a:lnTo>
                  <a:lnTo>
                    <a:pt x="37910" y="3810"/>
                  </a:lnTo>
                  <a:lnTo>
                    <a:pt x="37719" y="0"/>
                  </a:ln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</p:sp>
      </p:grpSp>
      <p:grpSp>
        <p:nvGrpSpPr>
          <p:cNvPr id="152" name="Google Shape;152;p6"/>
          <p:cNvGrpSpPr/>
          <p:nvPr/>
        </p:nvGrpSpPr>
        <p:grpSpPr>
          <a:xfrm>
            <a:off x="8504819" y="4057471"/>
            <a:ext cx="695071" cy="727849"/>
            <a:chOff x="-1562181" y="-54429"/>
            <a:chExt cx="695071" cy="727849"/>
          </a:xfrm>
        </p:grpSpPr>
        <p:sp>
          <p:nvSpPr>
            <p:cNvPr id="153" name="Google Shape;153;p6"/>
            <p:cNvSpPr/>
            <p:nvPr/>
          </p:nvSpPr>
          <p:spPr>
            <a:xfrm>
              <a:off x="-1562181" y="-54429"/>
              <a:ext cx="695071" cy="381141"/>
            </a:xfrm>
            <a:custGeom>
              <a:avLst/>
              <a:gdLst/>
              <a:ahLst/>
              <a:cxnLst/>
              <a:rect l="l" t="t" r="r" b="b"/>
              <a:pathLst>
                <a:path w="10052" h="5512" extrusionOk="0">
                  <a:moveTo>
                    <a:pt x="7240" y="0"/>
                  </a:moveTo>
                  <a:cubicBezTo>
                    <a:pt x="6612" y="0"/>
                    <a:pt x="6455" y="546"/>
                    <a:pt x="5038" y="546"/>
                  </a:cubicBezTo>
                  <a:cubicBezTo>
                    <a:pt x="4763" y="546"/>
                    <a:pt x="4441" y="526"/>
                    <a:pt x="4059" y="477"/>
                  </a:cubicBezTo>
                  <a:cubicBezTo>
                    <a:pt x="3933" y="460"/>
                    <a:pt x="3811" y="453"/>
                    <a:pt x="3692" y="453"/>
                  </a:cubicBezTo>
                  <a:cubicBezTo>
                    <a:pt x="1119" y="453"/>
                    <a:pt x="1" y="4067"/>
                    <a:pt x="1230" y="4794"/>
                  </a:cubicBezTo>
                  <a:cubicBezTo>
                    <a:pt x="2269" y="5408"/>
                    <a:pt x="3528" y="5511"/>
                    <a:pt x="4426" y="5511"/>
                  </a:cubicBezTo>
                  <a:cubicBezTo>
                    <a:pt x="4626" y="5511"/>
                    <a:pt x="4808" y="5506"/>
                    <a:pt x="4965" y="5500"/>
                  </a:cubicBezTo>
                  <a:cubicBezTo>
                    <a:pt x="6025" y="5464"/>
                    <a:pt x="5809" y="4571"/>
                    <a:pt x="7170" y="4571"/>
                  </a:cubicBezTo>
                  <a:cubicBezTo>
                    <a:pt x="7381" y="4571"/>
                    <a:pt x="7629" y="4592"/>
                    <a:pt x="7927" y="4641"/>
                  </a:cubicBezTo>
                  <a:cubicBezTo>
                    <a:pt x="8015" y="4656"/>
                    <a:pt x="8097" y="4663"/>
                    <a:pt x="8175" y="4663"/>
                  </a:cubicBezTo>
                  <a:cubicBezTo>
                    <a:pt x="10051" y="4663"/>
                    <a:pt x="8975" y="515"/>
                    <a:pt x="7803" y="112"/>
                  </a:cubicBezTo>
                  <a:cubicBezTo>
                    <a:pt x="7572" y="32"/>
                    <a:pt x="7392" y="0"/>
                    <a:pt x="7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-1316081" y="126187"/>
              <a:ext cx="161667" cy="547233"/>
            </a:xfrm>
            <a:custGeom>
              <a:avLst/>
              <a:gdLst/>
              <a:ahLst/>
              <a:cxnLst/>
              <a:rect l="l" t="t" r="r" b="b"/>
              <a:pathLst>
                <a:path w="2338" h="7914" extrusionOk="0">
                  <a:moveTo>
                    <a:pt x="979" y="1"/>
                  </a:moveTo>
                  <a:cubicBezTo>
                    <a:pt x="979" y="1"/>
                    <a:pt x="1172" y="1373"/>
                    <a:pt x="850" y="1982"/>
                  </a:cubicBezTo>
                  <a:cubicBezTo>
                    <a:pt x="825" y="2029"/>
                    <a:pt x="798" y="2050"/>
                    <a:pt x="770" y="2050"/>
                  </a:cubicBezTo>
                  <a:cubicBezTo>
                    <a:pt x="542" y="2050"/>
                    <a:pt x="255" y="598"/>
                    <a:pt x="255" y="598"/>
                  </a:cubicBezTo>
                  <a:lnTo>
                    <a:pt x="0" y="754"/>
                  </a:lnTo>
                  <a:cubicBezTo>
                    <a:pt x="0" y="754"/>
                    <a:pt x="1451" y="5155"/>
                    <a:pt x="142" y="7914"/>
                  </a:cubicBezTo>
                  <a:lnTo>
                    <a:pt x="2282" y="7846"/>
                  </a:lnTo>
                  <a:cubicBezTo>
                    <a:pt x="2282" y="7846"/>
                    <a:pt x="1478" y="5881"/>
                    <a:pt x="1738" y="3865"/>
                  </a:cubicBezTo>
                  <a:cubicBezTo>
                    <a:pt x="1930" y="2369"/>
                    <a:pt x="2337" y="1082"/>
                    <a:pt x="2337" y="1082"/>
                  </a:cubicBezTo>
                  <a:lnTo>
                    <a:pt x="2059" y="907"/>
                  </a:lnTo>
                  <a:cubicBezTo>
                    <a:pt x="2059" y="907"/>
                    <a:pt x="1932" y="2026"/>
                    <a:pt x="1598" y="2081"/>
                  </a:cubicBezTo>
                  <a:cubicBezTo>
                    <a:pt x="1589" y="2083"/>
                    <a:pt x="1580" y="2083"/>
                    <a:pt x="1571" y="2083"/>
                  </a:cubicBezTo>
                  <a:cubicBezTo>
                    <a:pt x="1138" y="2083"/>
                    <a:pt x="1427" y="176"/>
                    <a:pt x="1427" y="176"/>
                  </a:cubicBezTo>
                  <a:lnTo>
                    <a:pt x="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6"/>
          <p:cNvGrpSpPr/>
          <p:nvPr/>
        </p:nvGrpSpPr>
        <p:grpSpPr>
          <a:xfrm>
            <a:off x="-63500" y="4595386"/>
            <a:ext cx="9263410" cy="562284"/>
            <a:chOff x="-63500" y="4595386"/>
            <a:chExt cx="9263410" cy="562284"/>
          </a:xfrm>
        </p:grpSpPr>
        <p:sp>
          <p:nvSpPr>
            <p:cNvPr id="156" name="Google Shape;156;p6"/>
            <p:cNvSpPr/>
            <p:nvPr/>
          </p:nvSpPr>
          <p:spPr>
            <a:xfrm>
              <a:off x="115500" y="4595386"/>
              <a:ext cx="221410" cy="257090"/>
            </a:xfrm>
            <a:custGeom>
              <a:avLst/>
              <a:gdLst/>
              <a:ahLst/>
              <a:cxnLst/>
              <a:rect l="l" t="t" r="r" b="b"/>
              <a:pathLst>
                <a:path w="3202" h="3718" extrusionOk="0">
                  <a:moveTo>
                    <a:pt x="2103" y="1"/>
                  </a:moveTo>
                  <a:cubicBezTo>
                    <a:pt x="1307" y="1"/>
                    <a:pt x="1613" y="1628"/>
                    <a:pt x="1613" y="1628"/>
                  </a:cubicBezTo>
                  <a:cubicBezTo>
                    <a:pt x="1613" y="1628"/>
                    <a:pt x="1374" y="950"/>
                    <a:pt x="986" y="950"/>
                  </a:cubicBezTo>
                  <a:cubicBezTo>
                    <a:pt x="923" y="950"/>
                    <a:pt x="856" y="968"/>
                    <a:pt x="785" y="1009"/>
                  </a:cubicBezTo>
                  <a:cubicBezTo>
                    <a:pt x="130" y="1396"/>
                    <a:pt x="725" y="2303"/>
                    <a:pt x="969" y="2626"/>
                  </a:cubicBezTo>
                  <a:lnTo>
                    <a:pt x="969" y="2626"/>
                  </a:lnTo>
                  <a:cubicBezTo>
                    <a:pt x="852" y="2488"/>
                    <a:pt x="646" y="2276"/>
                    <a:pt x="483" y="2276"/>
                  </a:cubicBezTo>
                  <a:cubicBezTo>
                    <a:pt x="408" y="2276"/>
                    <a:pt x="341" y="2322"/>
                    <a:pt x="297" y="2443"/>
                  </a:cubicBezTo>
                  <a:cubicBezTo>
                    <a:pt x="0" y="3255"/>
                    <a:pt x="1062" y="3718"/>
                    <a:pt x="1062" y="3718"/>
                  </a:cubicBezTo>
                  <a:lnTo>
                    <a:pt x="2225" y="3718"/>
                  </a:lnTo>
                  <a:cubicBezTo>
                    <a:pt x="2225" y="3718"/>
                    <a:pt x="3201" y="2021"/>
                    <a:pt x="2684" y="1632"/>
                  </a:cubicBezTo>
                  <a:cubicBezTo>
                    <a:pt x="2596" y="1566"/>
                    <a:pt x="2520" y="1539"/>
                    <a:pt x="2454" y="1539"/>
                  </a:cubicBezTo>
                  <a:cubicBezTo>
                    <a:pt x="2354" y="1539"/>
                    <a:pt x="2277" y="1601"/>
                    <a:pt x="2217" y="1688"/>
                  </a:cubicBezTo>
                  <a:lnTo>
                    <a:pt x="2217" y="1688"/>
                  </a:lnTo>
                  <a:cubicBezTo>
                    <a:pt x="2416" y="1036"/>
                    <a:pt x="2647" y="1"/>
                    <a:pt x="2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-63500" y="4697598"/>
              <a:ext cx="9263374" cy="197076"/>
            </a:xfrm>
            <a:custGeom>
              <a:avLst/>
              <a:gdLst/>
              <a:ahLst/>
              <a:cxnLst/>
              <a:rect l="l" t="t" r="r" b="b"/>
              <a:pathLst>
                <a:path w="103739" h="5154" extrusionOk="0">
                  <a:moveTo>
                    <a:pt x="80339" y="0"/>
                  </a:moveTo>
                  <a:cubicBezTo>
                    <a:pt x="69397" y="0"/>
                    <a:pt x="55260" y="1698"/>
                    <a:pt x="43777" y="1698"/>
                  </a:cubicBezTo>
                  <a:cubicBezTo>
                    <a:pt x="43306" y="1698"/>
                    <a:pt x="42839" y="1695"/>
                    <a:pt x="42377" y="1689"/>
                  </a:cubicBezTo>
                  <a:cubicBezTo>
                    <a:pt x="33262" y="1571"/>
                    <a:pt x="25137" y="473"/>
                    <a:pt x="19763" y="473"/>
                  </a:cubicBezTo>
                  <a:cubicBezTo>
                    <a:pt x="14822" y="473"/>
                    <a:pt x="0" y="1680"/>
                    <a:pt x="0" y="1680"/>
                  </a:cubicBezTo>
                  <a:lnTo>
                    <a:pt x="0" y="5154"/>
                  </a:lnTo>
                  <a:lnTo>
                    <a:pt x="103739" y="5154"/>
                  </a:lnTo>
                  <a:lnTo>
                    <a:pt x="103739" y="722"/>
                  </a:lnTo>
                  <a:cubicBezTo>
                    <a:pt x="103739" y="722"/>
                    <a:pt x="95368" y="244"/>
                    <a:pt x="81989" y="14"/>
                  </a:cubicBezTo>
                  <a:cubicBezTo>
                    <a:pt x="81448" y="5"/>
                    <a:pt x="80897" y="0"/>
                    <a:pt x="80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" name="Google Shape;158;p6"/>
            <p:cNvGrpSpPr/>
            <p:nvPr/>
          </p:nvGrpSpPr>
          <p:grpSpPr>
            <a:xfrm>
              <a:off x="126720" y="4724849"/>
              <a:ext cx="586509" cy="142582"/>
              <a:chOff x="-994955" y="1628924"/>
              <a:chExt cx="586509" cy="142582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-994955" y="1628924"/>
                <a:ext cx="586509" cy="142582"/>
              </a:xfrm>
              <a:custGeom>
                <a:avLst/>
                <a:gdLst/>
                <a:ahLst/>
                <a:cxnLst/>
                <a:rect l="l" t="t" r="r" b="b"/>
                <a:pathLst>
                  <a:path w="8482" h="2062" extrusionOk="0">
                    <a:moveTo>
                      <a:pt x="5971" y="0"/>
                    </a:moveTo>
                    <a:cubicBezTo>
                      <a:pt x="5919" y="0"/>
                      <a:pt x="5868" y="2"/>
                      <a:pt x="5816" y="7"/>
                    </a:cubicBezTo>
                    <a:cubicBezTo>
                      <a:pt x="5393" y="44"/>
                      <a:pt x="4987" y="222"/>
                      <a:pt x="4637" y="466"/>
                    </a:cubicBezTo>
                    <a:cubicBezTo>
                      <a:pt x="4464" y="585"/>
                      <a:pt x="4298" y="718"/>
                      <a:pt x="4250" y="921"/>
                    </a:cubicBezTo>
                    <a:cubicBezTo>
                      <a:pt x="3961" y="646"/>
                      <a:pt x="3562" y="491"/>
                      <a:pt x="3162" y="491"/>
                    </a:cubicBezTo>
                    <a:cubicBezTo>
                      <a:pt x="3074" y="491"/>
                      <a:pt x="2986" y="498"/>
                      <a:pt x="2899" y="514"/>
                    </a:cubicBezTo>
                    <a:cubicBezTo>
                      <a:pt x="2418" y="598"/>
                      <a:pt x="2005" y="925"/>
                      <a:pt x="1792" y="1361"/>
                    </a:cubicBezTo>
                    <a:cubicBezTo>
                      <a:pt x="1618" y="1284"/>
                      <a:pt x="1428" y="1245"/>
                      <a:pt x="1239" y="1245"/>
                    </a:cubicBezTo>
                    <a:cubicBezTo>
                      <a:pt x="1072" y="1245"/>
                      <a:pt x="906" y="1275"/>
                      <a:pt x="750" y="1335"/>
                    </a:cubicBezTo>
                    <a:cubicBezTo>
                      <a:pt x="419" y="1464"/>
                      <a:pt x="142" y="1728"/>
                      <a:pt x="0" y="2054"/>
                    </a:cubicBezTo>
                    <a:lnTo>
                      <a:pt x="8481" y="2062"/>
                    </a:lnTo>
                    <a:cubicBezTo>
                      <a:pt x="8453" y="1940"/>
                      <a:pt x="8428" y="1813"/>
                      <a:pt x="8369" y="1702"/>
                    </a:cubicBezTo>
                    <a:cubicBezTo>
                      <a:pt x="8312" y="1590"/>
                      <a:pt x="8214" y="1492"/>
                      <a:pt x="8092" y="1461"/>
                    </a:cubicBezTo>
                    <a:cubicBezTo>
                      <a:pt x="8057" y="1451"/>
                      <a:pt x="8021" y="1447"/>
                      <a:pt x="7985" y="1447"/>
                    </a:cubicBezTo>
                    <a:cubicBezTo>
                      <a:pt x="7864" y="1447"/>
                      <a:pt x="7744" y="1496"/>
                      <a:pt x="7632" y="1553"/>
                    </a:cubicBezTo>
                    <a:cubicBezTo>
                      <a:pt x="7515" y="1114"/>
                      <a:pt x="7350" y="665"/>
                      <a:pt x="7009" y="366"/>
                    </a:cubicBezTo>
                    <a:cubicBezTo>
                      <a:pt x="6729" y="118"/>
                      <a:pt x="6347" y="0"/>
                      <a:pt x="5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-601154" y="1644966"/>
                <a:ext cx="30563" cy="11174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616" extrusionOk="0">
                    <a:moveTo>
                      <a:pt x="356" y="0"/>
                    </a:moveTo>
                    <a:cubicBezTo>
                      <a:pt x="329" y="0"/>
                      <a:pt x="304" y="15"/>
                      <a:pt x="296" y="51"/>
                    </a:cubicBezTo>
                    <a:cubicBezTo>
                      <a:pt x="202" y="545"/>
                      <a:pt x="107" y="1035"/>
                      <a:pt x="11" y="1527"/>
                    </a:cubicBezTo>
                    <a:cubicBezTo>
                      <a:pt x="1" y="1581"/>
                      <a:pt x="45" y="1616"/>
                      <a:pt x="87" y="1616"/>
                    </a:cubicBezTo>
                    <a:cubicBezTo>
                      <a:pt x="114" y="1616"/>
                      <a:pt x="140" y="1600"/>
                      <a:pt x="147" y="1564"/>
                    </a:cubicBezTo>
                    <a:cubicBezTo>
                      <a:pt x="241" y="1072"/>
                      <a:pt x="335" y="582"/>
                      <a:pt x="433" y="88"/>
                    </a:cubicBezTo>
                    <a:cubicBezTo>
                      <a:pt x="442" y="36"/>
                      <a:pt x="39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-801547" y="1679195"/>
                <a:ext cx="55041" cy="79105"/>
              </a:xfrm>
              <a:custGeom>
                <a:avLst/>
                <a:gdLst/>
                <a:ahLst/>
                <a:cxnLst/>
                <a:rect l="l" t="t" r="r" b="b"/>
                <a:pathLst>
                  <a:path w="796" h="1144" extrusionOk="0">
                    <a:moveTo>
                      <a:pt x="98" y="0"/>
                    </a:moveTo>
                    <a:cubicBezTo>
                      <a:pt x="49" y="0"/>
                      <a:pt x="1" y="51"/>
                      <a:pt x="34" y="105"/>
                    </a:cubicBezTo>
                    <a:cubicBezTo>
                      <a:pt x="250" y="432"/>
                      <a:pt x="452" y="765"/>
                      <a:pt x="644" y="1108"/>
                    </a:cubicBezTo>
                    <a:cubicBezTo>
                      <a:pt x="658" y="1133"/>
                      <a:pt x="680" y="1143"/>
                      <a:pt x="702" y="1143"/>
                    </a:cubicBezTo>
                    <a:cubicBezTo>
                      <a:pt x="749" y="1143"/>
                      <a:pt x="796" y="1094"/>
                      <a:pt x="766" y="1038"/>
                    </a:cubicBezTo>
                    <a:cubicBezTo>
                      <a:pt x="576" y="697"/>
                      <a:pt x="369" y="360"/>
                      <a:pt x="156" y="34"/>
                    </a:cubicBezTo>
                    <a:cubicBezTo>
                      <a:pt x="141" y="10"/>
                      <a:pt x="120" y="0"/>
                      <a:pt x="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-932514" y="1729742"/>
                <a:ext cx="30909" cy="3173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59" extrusionOk="0">
                    <a:moveTo>
                      <a:pt x="77" y="0"/>
                    </a:moveTo>
                    <a:cubicBezTo>
                      <a:pt x="58" y="0"/>
                      <a:pt x="40" y="7"/>
                      <a:pt x="28" y="21"/>
                    </a:cubicBezTo>
                    <a:cubicBezTo>
                      <a:pt x="0" y="51"/>
                      <a:pt x="0" y="91"/>
                      <a:pt x="28" y="121"/>
                    </a:cubicBezTo>
                    <a:cubicBezTo>
                      <a:pt x="124" y="226"/>
                      <a:pt x="223" y="331"/>
                      <a:pt x="319" y="438"/>
                    </a:cubicBezTo>
                    <a:cubicBezTo>
                      <a:pt x="332" y="452"/>
                      <a:pt x="350" y="458"/>
                      <a:pt x="369" y="458"/>
                    </a:cubicBezTo>
                    <a:cubicBezTo>
                      <a:pt x="387" y="458"/>
                      <a:pt x="406" y="452"/>
                      <a:pt x="419" y="438"/>
                    </a:cubicBezTo>
                    <a:cubicBezTo>
                      <a:pt x="446" y="410"/>
                      <a:pt x="446" y="370"/>
                      <a:pt x="419" y="338"/>
                    </a:cubicBezTo>
                    <a:cubicBezTo>
                      <a:pt x="323" y="233"/>
                      <a:pt x="223" y="126"/>
                      <a:pt x="126" y="21"/>
                    </a:cubicBezTo>
                    <a:cubicBezTo>
                      <a:pt x="114" y="7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-448682" y="1737210"/>
                <a:ext cx="16388" cy="23787"/>
              </a:xfrm>
              <a:custGeom>
                <a:avLst/>
                <a:gdLst/>
                <a:ahLst/>
                <a:cxnLst/>
                <a:rect l="l" t="t" r="r" b="b"/>
                <a:pathLst>
                  <a:path w="237" h="344" extrusionOk="0">
                    <a:moveTo>
                      <a:pt x="160" y="0"/>
                    </a:moveTo>
                    <a:cubicBezTo>
                      <a:pt x="147" y="0"/>
                      <a:pt x="135" y="3"/>
                      <a:pt x="126" y="9"/>
                    </a:cubicBezTo>
                    <a:lnTo>
                      <a:pt x="111" y="22"/>
                    </a:lnTo>
                    <a:cubicBezTo>
                      <a:pt x="102" y="31"/>
                      <a:pt x="98" y="40"/>
                      <a:pt x="93" y="51"/>
                    </a:cubicBezTo>
                    <a:cubicBezTo>
                      <a:pt x="65" y="120"/>
                      <a:pt x="36" y="190"/>
                      <a:pt x="8" y="256"/>
                    </a:cubicBezTo>
                    <a:cubicBezTo>
                      <a:pt x="1" y="273"/>
                      <a:pt x="8" y="295"/>
                      <a:pt x="15" y="309"/>
                    </a:cubicBezTo>
                    <a:cubicBezTo>
                      <a:pt x="25" y="322"/>
                      <a:pt x="39" y="337"/>
                      <a:pt x="56" y="341"/>
                    </a:cubicBezTo>
                    <a:cubicBezTo>
                      <a:pt x="63" y="343"/>
                      <a:pt x="70" y="344"/>
                      <a:pt x="77" y="344"/>
                    </a:cubicBezTo>
                    <a:cubicBezTo>
                      <a:pt x="89" y="344"/>
                      <a:pt x="100" y="341"/>
                      <a:pt x="109" y="335"/>
                    </a:cubicBezTo>
                    <a:cubicBezTo>
                      <a:pt x="113" y="330"/>
                      <a:pt x="119" y="328"/>
                      <a:pt x="122" y="322"/>
                    </a:cubicBezTo>
                    <a:cubicBezTo>
                      <a:pt x="131" y="313"/>
                      <a:pt x="137" y="304"/>
                      <a:pt x="141" y="293"/>
                    </a:cubicBezTo>
                    <a:cubicBezTo>
                      <a:pt x="168" y="225"/>
                      <a:pt x="200" y="155"/>
                      <a:pt x="227" y="88"/>
                    </a:cubicBezTo>
                    <a:cubicBezTo>
                      <a:pt x="237" y="72"/>
                      <a:pt x="231" y="50"/>
                      <a:pt x="222" y="35"/>
                    </a:cubicBezTo>
                    <a:cubicBezTo>
                      <a:pt x="213" y="22"/>
                      <a:pt x="196" y="7"/>
                      <a:pt x="181" y="4"/>
                    </a:cubicBezTo>
                    <a:cubicBezTo>
                      <a:pt x="174" y="1"/>
                      <a:pt x="167" y="0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" name="Google Shape;164;p6"/>
            <p:cNvGrpSpPr/>
            <p:nvPr/>
          </p:nvGrpSpPr>
          <p:grpSpPr>
            <a:xfrm>
              <a:off x="-63375" y="4861142"/>
              <a:ext cx="9263285" cy="296529"/>
              <a:chOff x="-63379" y="4923731"/>
              <a:chExt cx="9263285" cy="969682"/>
            </a:xfrm>
          </p:grpSpPr>
          <p:sp>
            <p:nvSpPr>
              <p:cNvPr id="165" name="Google Shape;165;p6"/>
              <p:cNvSpPr/>
              <p:nvPr/>
            </p:nvSpPr>
            <p:spPr>
              <a:xfrm>
                <a:off x="-63379" y="4923731"/>
                <a:ext cx="9263285" cy="969682"/>
              </a:xfrm>
              <a:custGeom>
                <a:avLst/>
                <a:gdLst/>
                <a:ahLst/>
                <a:cxnLst/>
                <a:rect l="l" t="t" r="r" b="b"/>
                <a:pathLst>
                  <a:path w="103738" h="10859" extrusionOk="0">
                    <a:moveTo>
                      <a:pt x="1" y="0"/>
                    </a:moveTo>
                    <a:lnTo>
                      <a:pt x="1" y="10858"/>
                    </a:lnTo>
                    <a:lnTo>
                      <a:pt x="103737" y="10858"/>
                    </a:lnTo>
                    <a:lnTo>
                      <a:pt x="1037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120932" y="5321109"/>
                <a:ext cx="843034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6"/>
              <p:cNvSpPr/>
              <p:nvPr/>
            </p:nvSpPr>
            <p:spPr>
              <a:xfrm>
                <a:off x="1341010" y="5321109"/>
                <a:ext cx="84285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>
                <a:off x="2439822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6"/>
              <p:cNvSpPr/>
              <p:nvPr/>
            </p:nvSpPr>
            <p:spPr>
              <a:xfrm>
                <a:off x="3659900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40" y="727"/>
                    </a:lnTo>
                    <a:lnTo>
                      <a:pt x="94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6"/>
              <p:cNvSpPr/>
              <p:nvPr/>
            </p:nvSpPr>
            <p:spPr>
              <a:xfrm>
                <a:off x="4807736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602781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1" y="1"/>
                    </a:moveTo>
                    <a:lnTo>
                      <a:pt x="1" y="727"/>
                    </a:lnTo>
                    <a:lnTo>
                      <a:pt x="9438" y="727"/>
                    </a:lnTo>
                    <a:lnTo>
                      <a:pt x="94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7126804" y="5321109"/>
                <a:ext cx="842766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38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7" y="727"/>
                    </a:lnTo>
                    <a:lnTo>
                      <a:pt x="94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8346703" y="5321109"/>
                <a:ext cx="842945" cy="64919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727" extrusionOk="0">
                    <a:moveTo>
                      <a:pt x="0" y="1"/>
                    </a:moveTo>
                    <a:lnTo>
                      <a:pt x="0" y="727"/>
                    </a:lnTo>
                    <a:lnTo>
                      <a:pt x="9439" y="727"/>
                    </a:lnTo>
                    <a:lnTo>
                      <a:pt x="94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"/>
          <p:cNvSpPr txBox="1">
            <a:spLocks noGrp="1"/>
          </p:cNvSpPr>
          <p:nvPr>
            <p:ph type="title"/>
          </p:nvPr>
        </p:nvSpPr>
        <p:spPr>
          <a:xfrm>
            <a:off x="4210350" y="1621000"/>
            <a:ext cx="3965700" cy="12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0"/>
            </a:lvl9pPr>
          </a:lstStyle>
          <a:p>
            <a:endParaRPr/>
          </a:p>
        </p:txBody>
      </p:sp>
      <p:sp>
        <p:nvSpPr>
          <p:cNvPr id="237" name="Google Shape;237;p9"/>
          <p:cNvSpPr txBox="1">
            <a:spLocks noGrp="1"/>
          </p:cNvSpPr>
          <p:nvPr>
            <p:ph type="subTitle" idx="1"/>
          </p:nvPr>
        </p:nvSpPr>
        <p:spPr>
          <a:xfrm>
            <a:off x="4210450" y="2827600"/>
            <a:ext cx="3965700" cy="6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8" name="Google Shape;238;p9"/>
          <p:cNvGrpSpPr/>
          <p:nvPr/>
        </p:nvGrpSpPr>
        <p:grpSpPr>
          <a:xfrm>
            <a:off x="-101118" y="3529625"/>
            <a:ext cx="9683710" cy="1627579"/>
            <a:chOff x="-101118" y="3529625"/>
            <a:chExt cx="9683710" cy="1627579"/>
          </a:xfrm>
        </p:grpSpPr>
        <p:grpSp>
          <p:nvGrpSpPr>
            <p:cNvPr id="239" name="Google Shape;239;p9"/>
            <p:cNvGrpSpPr/>
            <p:nvPr/>
          </p:nvGrpSpPr>
          <p:grpSpPr>
            <a:xfrm flipH="1">
              <a:off x="-101118" y="4157550"/>
              <a:ext cx="9263406" cy="999653"/>
              <a:chOff x="-63500" y="4463498"/>
              <a:chExt cx="9263406" cy="1429914"/>
            </a:xfrm>
          </p:grpSpPr>
          <p:grpSp>
            <p:nvGrpSpPr>
              <p:cNvPr id="240" name="Google Shape;240;p9"/>
              <p:cNvGrpSpPr/>
              <p:nvPr/>
            </p:nvGrpSpPr>
            <p:grpSpPr>
              <a:xfrm>
                <a:off x="-63379" y="4923731"/>
                <a:ext cx="9263285" cy="969682"/>
                <a:chOff x="-63379" y="4923731"/>
                <a:chExt cx="9263285" cy="969682"/>
              </a:xfrm>
            </p:grpSpPr>
            <p:sp>
              <p:nvSpPr>
                <p:cNvPr id="241" name="Google Shape;241;p9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9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9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9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9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9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9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9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9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9"/>
              <p:cNvSpPr/>
              <p:nvPr/>
            </p:nvSpPr>
            <p:spPr>
              <a:xfrm>
                <a:off x="-63500" y="4463498"/>
                <a:ext cx="9263374" cy="460239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" name="Google Shape;251;p9"/>
            <p:cNvSpPr/>
            <p:nvPr/>
          </p:nvSpPr>
          <p:spPr>
            <a:xfrm flipH="1">
              <a:off x="8176150" y="3529625"/>
              <a:ext cx="1406442" cy="904354"/>
            </a:xfrm>
            <a:custGeom>
              <a:avLst/>
              <a:gdLst/>
              <a:ahLst/>
              <a:cxnLst/>
              <a:rect l="l" t="t" r="r" b="b"/>
              <a:pathLst>
                <a:path w="14639" h="9413" extrusionOk="0">
                  <a:moveTo>
                    <a:pt x="7352" y="0"/>
                  </a:moveTo>
                  <a:cubicBezTo>
                    <a:pt x="3689" y="0"/>
                    <a:pt x="3750" y="4136"/>
                    <a:pt x="3974" y="5115"/>
                  </a:cubicBezTo>
                  <a:cubicBezTo>
                    <a:pt x="3722" y="4296"/>
                    <a:pt x="3031" y="2450"/>
                    <a:pt x="1920" y="2450"/>
                  </a:cubicBezTo>
                  <a:cubicBezTo>
                    <a:pt x="1828" y="2450"/>
                    <a:pt x="1734" y="2462"/>
                    <a:pt x="1637" y="2489"/>
                  </a:cubicBezTo>
                  <a:cubicBezTo>
                    <a:pt x="80" y="2916"/>
                    <a:pt x="2287" y="5640"/>
                    <a:pt x="2444" y="5832"/>
                  </a:cubicBezTo>
                  <a:cubicBezTo>
                    <a:pt x="2364" y="5738"/>
                    <a:pt x="1776" y="5099"/>
                    <a:pt x="1036" y="5099"/>
                  </a:cubicBezTo>
                  <a:cubicBezTo>
                    <a:pt x="730" y="5099"/>
                    <a:pt x="398" y="5208"/>
                    <a:pt x="65" y="5509"/>
                  </a:cubicBezTo>
                  <a:cubicBezTo>
                    <a:pt x="43" y="5530"/>
                    <a:pt x="21" y="5550"/>
                    <a:pt x="0" y="5570"/>
                  </a:cubicBezTo>
                  <a:lnTo>
                    <a:pt x="0" y="6840"/>
                  </a:lnTo>
                  <a:cubicBezTo>
                    <a:pt x="358" y="7336"/>
                    <a:pt x="984" y="7747"/>
                    <a:pt x="1246" y="7907"/>
                  </a:cubicBezTo>
                  <a:cubicBezTo>
                    <a:pt x="1046" y="7797"/>
                    <a:pt x="616" y="7603"/>
                    <a:pt x="115" y="7603"/>
                  </a:cubicBezTo>
                  <a:cubicBezTo>
                    <a:pt x="77" y="7603"/>
                    <a:pt x="39" y="7604"/>
                    <a:pt x="0" y="7606"/>
                  </a:cubicBezTo>
                  <a:lnTo>
                    <a:pt x="0" y="9412"/>
                  </a:lnTo>
                  <a:lnTo>
                    <a:pt x="6788" y="8920"/>
                  </a:lnTo>
                  <a:lnTo>
                    <a:pt x="6935" y="8909"/>
                  </a:lnTo>
                  <a:lnTo>
                    <a:pt x="7189" y="8891"/>
                  </a:lnTo>
                  <a:lnTo>
                    <a:pt x="7446" y="8872"/>
                  </a:lnTo>
                  <a:lnTo>
                    <a:pt x="8043" y="8828"/>
                  </a:lnTo>
                  <a:lnTo>
                    <a:pt x="11590" y="8570"/>
                  </a:lnTo>
                  <a:lnTo>
                    <a:pt x="13216" y="8452"/>
                  </a:lnTo>
                  <a:lnTo>
                    <a:pt x="13814" y="8408"/>
                  </a:lnTo>
                  <a:lnTo>
                    <a:pt x="14284" y="8375"/>
                  </a:lnTo>
                  <a:lnTo>
                    <a:pt x="14638" y="8349"/>
                  </a:lnTo>
                  <a:lnTo>
                    <a:pt x="14638" y="8344"/>
                  </a:lnTo>
                  <a:cubicBezTo>
                    <a:pt x="14633" y="8312"/>
                    <a:pt x="14609" y="8104"/>
                    <a:pt x="14502" y="7879"/>
                  </a:cubicBezTo>
                  <a:cubicBezTo>
                    <a:pt x="14439" y="7748"/>
                    <a:pt x="14349" y="7606"/>
                    <a:pt x="14218" y="7492"/>
                  </a:cubicBezTo>
                  <a:cubicBezTo>
                    <a:pt x="14089" y="7382"/>
                    <a:pt x="13925" y="7291"/>
                    <a:pt x="13709" y="7254"/>
                  </a:cubicBezTo>
                  <a:cubicBezTo>
                    <a:pt x="13636" y="7241"/>
                    <a:pt x="13556" y="7234"/>
                    <a:pt x="13470" y="7234"/>
                  </a:cubicBezTo>
                  <a:cubicBezTo>
                    <a:pt x="13231" y="7234"/>
                    <a:pt x="12942" y="7289"/>
                    <a:pt x="12596" y="7422"/>
                  </a:cubicBezTo>
                  <a:cubicBezTo>
                    <a:pt x="12945" y="6847"/>
                    <a:pt x="13087" y="6175"/>
                    <a:pt x="12375" y="5697"/>
                  </a:cubicBezTo>
                  <a:cubicBezTo>
                    <a:pt x="11963" y="5421"/>
                    <a:pt x="11631" y="5322"/>
                    <a:pt x="11365" y="5322"/>
                  </a:cubicBezTo>
                  <a:cubicBezTo>
                    <a:pt x="10714" y="5322"/>
                    <a:pt x="10465" y="5923"/>
                    <a:pt x="10436" y="6003"/>
                  </a:cubicBezTo>
                  <a:cubicBezTo>
                    <a:pt x="10448" y="5957"/>
                    <a:pt x="10503" y="5740"/>
                    <a:pt x="10562" y="5410"/>
                  </a:cubicBezTo>
                  <a:cubicBezTo>
                    <a:pt x="10615" y="5117"/>
                    <a:pt x="10671" y="4737"/>
                    <a:pt x="10698" y="4313"/>
                  </a:cubicBezTo>
                  <a:cubicBezTo>
                    <a:pt x="10707" y="4182"/>
                    <a:pt x="10713" y="4048"/>
                    <a:pt x="10715" y="3912"/>
                  </a:cubicBezTo>
                  <a:cubicBezTo>
                    <a:pt x="10718" y="3606"/>
                    <a:pt x="10706" y="3283"/>
                    <a:pt x="10667" y="2966"/>
                  </a:cubicBezTo>
                  <a:cubicBezTo>
                    <a:pt x="10641" y="2773"/>
                    <a:pt x="10608" y="2581"/>
                    <a:pt x="10562" y="2395"/>
                  </a:cubicBezTo>
                  <a:cubicBezTo>
                    <a:pt x="10464" y="1986"/>
                    <a:pt x="10307" y="1590"/>
                    <a:pt x="10070" y="1245"/>
                  </a:cubicBezTo>
                  <a:cubicBezTo>
                    <a:pt x="9589" y="534"/>
                    <a:pt x="8771" y="23"/>
                    <a:pt x="7434" y="1"/>
                  </a:cubicBezTo>
                  <a:cubicBezTo>
                    <a:pt x="7407" y="1"/>
                    <a:pt x="7379" y="0"/>
                    <a:pt x="7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9"/>
          <p:cNvGrpSpPr/>
          <p:nvPr/>
        </p:nvGrpSpPr>
        <p:grpSpPr>
          <a:xfrm>
            <a:off x="-310837" y="-40147"/>
            <a:ext cx="9579908" cy="2141784"/>
            <a:chOff x="-310837" y="-40147"/>
            <a:chExt cx="9579908" cy="2141784"/>
          </a:xfrm>
        </p:grpSpPr>
        <p:sp>
          <p:nvSpPr>
            <p:cNvPr id="253" name="Google Shape;253;p9"/>
            <p:cNvSpPr/>
            <p:nvPr/>
          </p:nvSpPr>
          <p:spPr>
            <a:xfrm flipH="1">
              <a:off x="8430726" y="79279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 flipH="1">
              <a:off x="881666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 flipH="1">
              <a:off x="-181230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 flipH="1">
              <a:off x="-310837" y="1758557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 flipH="1">
              <a:off x="-181228" y="-4014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 flipH="1">
              <a:off x="3442543" y="-2263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 flipH="1">
              <a:off x="4995668" y="78150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9"/>
          <p:cNvGrpSpPr/>
          <p:nvPr/>
        </p:nvGrpSpPr>
        <p:grpSpPr>
          <a:xfrm>
            <a:off x="1570433" y="86252"/>
            <a:ext cx="1108125" cy="411188"/>
            <a:chOff x="1570433" y="86252"/>
            <a:chExt cx="1108125" cy="411188"/>
          </a:xfrm>
        </p:grpSpPr>
        <p:sp>
          <p:nvSpPr>
            <p:cNvPr id="261" name="Google Shape;261;p9"/>
            <p:cNvSpPr/>
            <p:nvPr/>
          </p:nvSpPr>
          <p:spPr>
            <a:xfrm>
              <a:off x="2077592" y="862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1797393" y="3563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570433" y="2798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2408006" y="32739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10"/>
          <p:cNvSpPr txBox="1">
            <a:spLocks noGrp="1"/>
          </p:cNvSpPr>
          <p:nvPr>
            <p:ph type="title"/>
          </p:nvPr>
        </p:nvSpPr>
        <p:spPr>
          <a:xfrm>
            <a:off x="720000" y="3611875"/>
            <a:ext cx="3932100" cy="97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"/>
          <p:cNvSpPr txBox="1">
            <a:spLocks noGrp="1"/>
          </p:cNvSpPr>
          <p:nvPr>
            <p:ph type="title" hasCustomPrompt="1"/>
          </p:nvPr>
        </p:nvSpPr>
        <p:spPr>
          <a:xfrm>
            <a:off x="3953375" y="1628775"/>
            <a:ext cx="4089600" cy="1046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11"/>
          <p:cNvSpPr txBox="1">
            <a:spLocks noGrp="1"/>
          </p:cNvSpPr>
          <p:nvPr>
            <p:ph type="subTitle" idx="1"/>
          </p:nvPr>
        </p:nvSpPr>
        <p:spPr>
          <a:xfrm>
            <a:off x="3953391" y="2879650"/>
            <a:ext cx="4089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71" name="Google Shape;271;p11"/>
          <p:cNvGrpSpPr/>
          <p:nvPr/>
        </p:nvGrpSpPr>
        <p:grpSpPr>
          <a:xfrm>
            <a:off x="-181230" y="-196197"/>
            <a:ext cx="9461248" cy="2169254"/>
            <a:chOff x="-181230" y="-196197"/>
            <a:chExt cx="9461248" cy="2169254"/>
          </a:xfrm>
        </p:grpSpPr>
        <p:sp>
          <p:nvSpPr>
            <p:cNvPr id="272" name="Google Shape;272;p11"/>
            <p:cNvSpPr/>
            <p:nvPr/>
          </p:nvSpPr>
          <p:spPr>
            <a:xfrm>
              <a:off x="-181230" y="1765548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-8" y="1000298"/>
              <a:ext cx="452403" cy="211844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8728406" y="1296433"/>
              <a:ext cx="551613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8244879" y="194132"/>
              <a:ext cx="810834" cy="343080"/>
            </a:xfrm>
            <a:custGeom>
              <a:avLst/>
              <a:gdLst/>
              <a:ahLst/>
              <a:cxnLst/>
              <a:rect l="l" t="t" r="r" b="b"/>
              <a:pathLst>
                <a:path w="13469" h="5699" extrusionOk="0">
                  <a:moveTo>
                    <a:pt x="5824" y="0"/>
                  </a:moveTo>
                  <a:cubicBezTo>
                    <a:pt x="5157" y="0"/>
                    <a:pt x="4553" y="269"/>
                    <a:pt x="4114" y="704"/>
                  </a:cubicBezTo>
                  <a:cubicBezTo>
                    <a:pt x="3991" y="682"/>
                    <a:pt x="3864" y="668"/>
                    <a:pt x="3733" y="668"/>
                  </a:cubicBezTo>
                  <a:cubicBezTo>
                    <a:pt x="3032" y="668"/>
                    <a:pt x="2411" y="1014"/>
                    <a:pt x="2032" y="1543"/>
                  </a:cubicBezTo>
                  <a:cubicBezTo>
                    <a:pt x="1818" y="1364"/>
                    <a:pt x="1542" y="1257"/>
                    <a:pt x="1239" y="1257"/>
                  </a:cubicBezTo>
                  <a:cubicBezTo>
                    <a:pt x="556" y="1257"/>
                    <a:pt x="1" y="1812"/>
                    <a:pt x="1" y="2497"/>
                  </a:cubicBezTo>
                  <a:cubicBezTo>
                    <a:pt x="3" y="3176"/>
                    <a:pt x="556" y="3732"/>
                    <a:pt x="1239" y="3732"/>
                  </a:cubicBezTo>
                  <a:cubicBezTo>
                    <a:pt x="1448" y="3732"/>
                    <a:pt x="1643" y="3681"/>
                    <a:pt x="1812" y="3590"/>
                  </a:cubicBezTo>
                  <a:cubicBezTo>
                    <a:pt x="2135" y="4331"/>
                    <a:pt x="2872" y="4849"/>
                    <a:pt x="3729" y="4849"/>
                  </a:cubicBezTo>
                  <a:cubicBezTo>
                    <a:pt x="4094" y="4849"/>
                    <a:pt x="4437" y="4755"/>
                    <a:pt x="4733" y="4591"/>
                  </a:cubicBezTo>
                  <a:cubicBezTo>
                    <a:pt x="5061" y="4755"/>
                    <a:pt x="5430" y="4849"/>
                    <a:pt x="5821" y="4849"/>
                  </a:cubicBezTo>
                  <a:cubicBezTo>
                    <a:pt x="5913" y="4849"/>
                    <a:pt x="6005" y="4842"/>
                    <a:pt x="6097" y="4832"/>
                  </a:cubicBezTo>
                  <a:cubicBezTo>
                    <a:pt x="6503" y="5358"/>
                    <a:pt x="7138" y="5698"/>
                    <a:pt x="7855" y="5698"/>
                  </a:cubicBezTo>
                  <a:cubicBezTo>
                    <a:pt x="8751" y="5698"/>
                    <a:pt x="9521" y="5170"/>
                    <a:pt x="9873" y="4405"/>
                  </a:cubicBezTo>
                  <a:cubicBezTo>
                    <a:pt x="10150" y="4591"/>
                    <a:pt x="10481" y="4702"/>
                    <a:pt x="10839" y="4702"/>
                  </a:cubicBezTo>
                  <a:cubicBezTo>
                    <a:pt x="11487" y="4702"/>
                    <a:pt x="12055" y="4342"/>
                    <a:pt x="12348" y="3810"/>
                  </a:cubicBezTo>
                  <a:lnTo>
                    <a:pt x="12359" y="3810"/>
                  </a:lnTo>
                  <a:cubicBezTo>
                    <a:pt x="12971" y="3810"/>
                    <a:pt x="13469" y="3312"/>
                    <a:pt x="13469" y="2700"/>
                  </a:cubicBezTo>
                  <a:cubicBezTo>
                    <a:pt x="13469" y="2086"/>
                    <a:pt x="12971" y="1589"/>
                    <a:pt x="12359" y="1589"/>
                  </a:cubicBezTo>
                  <a:cubicBezTo>
                    <a:pt x="12215" y="1589"/>
                    <a:pt x="12079" y="1617"/>
                    <a:pt x="11954" y="1668"/>
                  </a:cubicBezTo>
                  <a:cubicBezTo>
                    <a:pt x="11653" y="1412"/>
                    <a:pt x="11264" y="1257"/>
                    <a:pt x="10839" y="1257"/>
                  </a:cubicBezTo>
                  <a:cubicBezTo>
                    <a:pt x="10822" y="1257"/>
                    <a:pt x="10806" y="1259"/>
                    <a:pt x="10789" y="1259"/>
                  </a:cubicBezTo>
                  <a:cubicBezTo>
                    <a:pt x="10430" y="714"/>
                    <a:pt x="9814" y="352"/>
                    <a:pt x="9110" y="352"/>
                  </a:cubicBezTo>
                  <a:cubicBezTo>
                    <a:pt x="8570" y="352"/>
                    <a:pt x="8082" y="566"/>
                    <a:pt x="7719" y="914"/>
                  </a:cubicBezTo>
                  <a:cubicBezTo>
                    <a:pt x="7275" y="356"/>
                    <a:pt x="6591" y="0"/>
                    <a:pt x="5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4784900" y="-196197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103162" y="1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11"/>
          <p:cNvGrpSpPr/>
          <p:nvPr/>
        </p:nvGrpSpPr>
        <p:grpSpPr>
          <a:xfrm>
            <a:off x="-63500" y="3316200"/>
            <a:ext cx="9263406" cy="1841004"/>
            <a:chOff x="-63500" y="3316200"/>
            <a:chExt cx="9263406" cy="1841004"/>
          </a:xfrm>
        </p:grpSpPr>
        <p:grpSp>
          <p:nvGrpSpPr>
            <p:cNvPr id="279" name="Google Shape;279;p11"/>
            <p:cNvGrpSpPr/>
            <p:nvPr/>
          </p:nvGrpSpPr>
          <p:grpSpPr>
            <a:xfrm>
              <a:off x="-63289" y="3316200"/>
              <a:ext cx="9263106" cy="1414667"/>
              <a:chOff x="-63289" y="3163800"/>
              <a:chExt cx="9263106" cy="1414667"/>
            </a:xfrm>
          </p:grpSpPr>
          <p:sp>
            <p:nvSpPr>
              <p:cNvPr id="280" name="Google Shape;280;p11"/>
              <p:cNvSpPr/>
              <p:nvPr/>
            </p:nvSpPr>
            <p:spPr>
              <a:xfrm>
                <a:off x="606835" y="3163800"/>
                <a:ext cx="7739856" cy="1414667"/>
              </a:xfrm>
              <a:custGeom>
                <a:avLst/>
                <a:gdLst/>
                <a:ahLst/>
                <a:cxnLst/>
                <a:rect l="l" t="t" r="r" b="b"/>
                <a:pathLst>
                  <a:path w="89097" h="18746" extrusionOk="0">
                    <a:moveTo>
                      <a:pt x="25513" y="0"/>
                    </a:moveTo>
                    <a:lnTo>
                      <a:pt x="24746" y="16175"/>
                    </a:lnTo>
                    <a:lnTo>
                      <a:pt x="9902" y="16851"/>
                    </a:lnTo>
                    <a:lnTo>
                      <a:pt x="9902" y="3933"/>
                    </a:lnTo>
                    <a:lnTo>
                      <a:pt x="6218" y="3933"/>
                    </a:lnTo>
                    <a:lnTo>
                      <a:pt x="6059" y="7005"/>
                    </a:lnTo>
                    <a:lnTo>
                      <a:pt x="4797" y="7005"/>
                    </a:lnTo>
                    <a:lnTo>
                      <a:pt x="2166" y="7374"/>
                    </a:lnTo>
                    <a:lnTo>
                      <a:pt x="0" y="18746"/>
                    </a:lnTo>
                    <a:lnTo>
                      <a:pt x="89097" y="17847"/>
                    </a:lnTo>
                    <a:lnTo>
                      <a:pt x="86756" y="4178"/>
                    </a:lnTo>
                    <a:lnTo>
                      <a:pt x="79085" y="4178"/>
                    </a:lnTo>
                    <a:lnTo>
                      <a:pt x="78980" y="8536"/>
                    </a:lnTo>
                    <a:lnTo>
                      <a:pt x="76143" y="7742"/>
                    </a:lnTo>
                    <a:lnTo>
                      <a:pt x="76143" y="13396"/>
                    </a:lnTo>
                    <a:lnTo>
                      <a:pt x="69026" y="12781"/>
                    </a:lnTo>
                    <a:lnTo>
                      <a:pt x="69026" y="9342"/>
                    </a:lnTo>
                    <a:lnTo>
                      <a:pt x="69026" y="0"/>
                    </a:lnTo>
                    <a:lnTo>
                      <a:pt x="65470" y="0"/>
                    </a:lnTo>
                    <a:lnTo>
                      <a:pt x="65470" y="12043"/>
                    </a:lnTo>
                    <a:lnTo>
                      <a:pt x="59355" y="17076"/>
                    </a:lnTo>
                    <a:lnTo>
                      <a:pt x="59829" y="612"/>
                    </a:lnTo>
                    <a:lnTo>
                      <a:pt x="56611" y="0"/>
                    </a:lnTo>
                    <a:lnTo>
                      <a:pt x="56611" y="1965"/>
                    </a:lnTo>
                    <a:lnTo>
                      <a:pt x="54768" y="1965"/>
                    </a:lnTo>
                    <a:lnTo>
                      <a:pt x="54768" y="8970"/>
                    </a:lnTo>
                    <a:lnTo>
                      <a:pt x="53170" y="9342"/>
                    </a:lnTo>
                    <a:lnTo>
                      <a:pt x="53170" y="4423"/>
                    </a:lnTo>
                    <a:lnTo>
                      <a:pt x="50096" y="4055"/>
                    </a:lnTo>
                    <a:lnTo>
                      <a:pt x="50096" y="4055"/>
                    </a:lnTo>
                    <a:lnTo>
                      <a:pt x="50353" y="10811"/>
                    </a:lnTo>
                    <a:lnTo>
                      <a:pt x="49169" y="15676"/>
                    </a:lnTo>
                    <a:lnTo>
                      <a:pt x="43084" y="16175"/>
                    </a:lnTo>
                    <a:lnTo>
                      <a:pt x="31904" y="13520"/>
                    </a:lnTo>
                    <a:lnTo>
                      <a:pt x="32068" y="1965"/>
                    </a:lnTo>
                    <a:lnTo>
                      <a:pt x="29327" y="1965"/>
                    </a:lnTo>
                    <a:lnTo>
                      <a:pt x="29327" y="0"/>
                    </a:lnTo>
                    <a:close/>
                  </a:path>
                </a:pathLst>
              </a:custGeom>
              <a:solidFill>
                <a:srgbClr val="91CB91">
                  <a:alpha val="2766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1"/>
              <p:cNvSpPr/>
              <p:nvPr/>
            </p:nvSpPr>
            <p:spPr>
              <a:xfrm>
                <a:off x="-63289" y="3185116"/>
                <a:ext cx="9263106" cy="1372069"/>
              </a:xfrm>
              <a:custGeom>
                <a:avLst/>
                <a:gdLst/>
                <a:ahLst/>
                <a:cxnLst/>
                <a:rect l="l" t="t" r="r" b="b"/>
                <a:pathLst>
                  <a:path w="103736" h="17687" extrusionOk="0">
                    <a:moveTo>
                      <a:pt x="92693" y="0"/>
                    </a:moveTo>
                    <a:cubicBezTo>
                      <a:pt x="92444" y="0"/>
                      <a:pt x="92247" y="207"/>
                      <a:pt x="92262" y="456"/>
                    </a:cubicBezTo>
                    <a:lnTo>
                      <a:pt x="92920" y="11712"/>
                    </a:lnTo>
                    <a:cubicBezTo>
                      <a:pt x="92934" y="11957"/>
                      <a:pt x="92739" y="12167"/>
                      <a:pt x="92490" y="12167"/>
                    </a:cubicBezTo>
                    <a:lnTo>
                      <a:pt x="85097" y="12167"/>
                    </a:lnTo>
                    <a:cubicBezTo>
                      <a:pt x="84855" y="12167"/>
                      <a:pt x="84662" y="11970"/>
                      <a:pt x="84667" y="11726"/>
                    </a:cubicBezTo>
                    <a:lnTo>
                      <a:pt x="84802" y="4589"/>
                    </a:lnTo>
                    <a:cubicBezTo>
                      <a:pt x="84807" y="4359"/>
                      <a:pt x="84631" y="4167"/>
                      <a:pt x="84400" y="4150"/>
                    </a:cubicBezTo>
                    <a:lnTo>
                      <a:pt x="81619" y="3964"/>
                    </a:lnTo>
                    <a:cubicBezTo>
                      <a:pt x="81610" y="3964"/>
                      <a:pt x="81600" y="3963"/>
                      <a:pt x="81590" y="3963"/>
                    </a:cubicBezTo>
                    <a:cubicBezTo>
                      <a:pt x="81354" y="3963"/>
                      <a:pt x="81159" y="4156"/>
                      <a:pt x="81159" y="4396"/>
                    </a:cubicBezTo>
                    <a:lnTo>
                      <a:pt x="81159" y="7816"/>
                    </a:lnTo>
                    <a:cubicBezTo>
                      <a:pt x="81159" y="8048"/>
                      <a:pt x="80972" y="8240"/>
                      <a:pt x="80738" y="8247"/>
                    </a:cubicBezTo>
                    <a:lnTo>
                      <a:pt x="77320" y="8345"/>
                    </a:lnTo>
                    <a:cubicBezTo>
                      <a:pt x="77315" y="8345"/>
                      <a:pt x="77311" y="8345"/>
                      <a:pt x="77307" y="8345"/>
                    </a:cubicBezTo>
                    <a:cubicBezTo>
                      <a:pt x="77069" y="8345"/>
                      <a:pt x="76876" y="8154"/>
                      <a:pt x="76876" y="7915"/>
                    </a:cubicBezTo>
                    <a:lnTo>
                      <a:pt x="76876" y="6823"/>
                    </a:lnTo>
                    <a:cubicBezTo>
                      <a:pt x="76876" y="6585"/>
                      <a:pt x="76682" y="6391"/>
                      <a:pt x="76445" y="6391"/>
                    </a:cubicBezTo>
                    <a:lnTo>
                      <a:pt x="74663" y="6391"/>
                    </a:lnTo>
                    <a:cubicBezTo>
                      <a:pt x="74425" y="6391"/>
                      <a:pt x="74231" y="6198"/>
                      <a:pt x="74231" y="5962"/>
                    </a:cubicBezTo>
                    <a:lnTo>
                      <a:pt x="74231" y="1460"/>
                    </a:lnTo>
                    <a:cubicBezTo>
                      <a:pt x="74231" y="1222"/>
                      <a:pt x="74037" y="1030"/>
                      <a:pt x="73803" y="1030"/>
                    </a:cubicBezTo>
                    <a:cubicBezTo>
                      <a:pt x="73789" y="1030"/>
                      <a:pt x="73774" y="1031"/>
                      <a:pt x="73760" y="1032"/>
                    </a:cubicBezTo>
                    <a:lnTo>
                      <a:pt x="70833" y="1318"/>
                    </a:lnTo>
                    <a:cubicBezTo>
                      <a:pt x="70612" y="1338"/>
                      <a:pt x="70444" y="1524"/>
                      <a:pt x="70444" y="1746"/>
                    </a:cubicBezTo>
                    <a:lnTo>
                      <a:pt x="70444" y="10387"/>
                    </a:lnTo>
                    <a:cubicBezTo>
                      <a:pt x="70444" y="10624"/>
                      <a:pt x="70251" y="10818"/>
                      <a:pt x="70013" y="10818"/>
                    </a:cubicBezTo>
                    <a:lnTo>
                      <a:pt x="68611" y="10818"/>
                    </a:lnTo>
                    <a:cubicBezTo>
                      <a:pt x="68373" y="10818"/>
                      <a:pt x="68179" y="10624"/>
                      <a:pt x="68179" y="10387"/>
                    </a:cubicBezTo>
                    <a:lnTo>
                      <a:pt x="68179" y="8102"/>
                    </a:lnTo>
                    <a:cubicBezTo>
                      <a:pt x="68179" y="7956"/>
                      <a:pt x="68106" y="7820"/>
                      <a:pt x="67984" y="7740"/>
                    </a:cubicBezTo>
                    <a:lnTo>
                      <a:pt x="66593" y="6830"/>
                    </a:lnTo>
                    <a:cubicBezTo>
                      <a:pt x="66518" y="6782"/>
                      <a:pt x="66437" y="6760"/>
                      <a:pt x="66358" y="6760"/>
                    </a:cubicBezTo>
                    <a:cubicBezTo>
                      <a:pt x="66133" y="6760"/>
                      <a:pt x="65926" y="6938"/>
                      <a:pt x="65926" y="7191"/>
                    </a:cubicBezTo>
                    <a:cubicBezTo>
                      <a:pt x="65926" y="7429"/>
                      <a:pt x="65732" y="7622"/>
                      <a:pt x="65494" y="7622"/>
                    </a:cubicBezTo>
                    <a:lnTo>
                      <a:pt x="63699" y="7622"/>
                    </a:lnTo>
                    <a:cubicBezTo>
                      <a:pt x="63462" y="7622"/>
                      <a:pt x="63268" y="7816"/>
                      <a:pt x="63268" y="8054"/>
                    </a:cubicBezTo>
                    <a:lnTo>
                      <a:pt x="63268" y="9661"/>
                    </a:lnTo>
                    <a:cubicBezTo>
                      <a:pt x="63268" y="9893"/>
                      <a:pt x="63082" y="10084"/>
                      <a:pt x="62850" y="10092"/>
                    </a:cubicBezTo>
                    <a:lnTo>
                      <a:pt x="59693" y="10188"/>
                    </a:lnTo>
                    <a:cubicBezTo>
                      <a:pt x="59689" y="10188"/>
                      <a:pt x="59684" y="10188"/>
                      <a:pt x="59680" y="10188"/>
                    </a:cubicBezTo>
                    <a:cubicBezTo>
                      <a:pt x="59442" y="10188"/>
                      <a:pt x="59249" y="9997"/>
                      <a:pt x="59249" y="9758"/>
                    </a:cubicBezTo>
                    <a:lnTo>
                      <a:pt x="59249" y="6736"/>
                    </a:lnTo>
                    <a:cubicBezTo>
                      <a:pt x="59249" y="6535"/>
                      <a:pt x="59111" y="6362"/>
                      <a:pt x="58915" y="6316"/>
                    </a:cubicBezTo>
                    <a:lnTo>
                      <a:pt x="56088" y="5658"/>
                    </a:lnTo>
                    <a:cubicBezTo>
                      <a:pt x="56054" y="5650"/>
                      <a:pt x="56021" y="5646"/>
                      <a:pt x="55987" y="5646"/>
                    </a:cubicBezTo>
                    <a:cubicBezTo>
                      <a:pt x="55757" y="5646"/>
                      <a:pt x="55559" y="5833"/>
                      <a:pt x="55559" y="6076"/>
                    </a:cubicBezTo>
                    <a:lnTo>
                      <a:pt x="55559" y="11505"/>
                    </a:lnTo>
                    <a:cubicBezTo>
                      <a:pt x="55559" y="11739"/>
                      <a:pt x="55375" y="11929"/>
                      <a:pt x="55141" y="11937"/>
                    </a:cubicBezTo>
                    <a:lnTo>
                      <a:pt x="52311" y="12031"/>
                    </a:lnTo>
                    <a:cubicBezTo>
                      <a:pt x="52305" y="12031"/>
                      <a:pt x="52300" y="12031"/>
                      <a:pt x="52294" y="12031"/>
                    </a:cubicBezTo>
                    <a:cubicBezTo>
                      <a:pt x="52060" y="12031"/>
                      <a:pt x="51866" y="11839"/>
                      <a:pt x="51866" y="11601"/>
                    </a:cubicBezTo>
                    <a:lnTo>
                      <a:pt x="51866" y="5206"/>
                    </a:lnTo>
                    <a:cubicBezTo>
                      <a:pt x="51866" y="4976"/>
                      <a:pt x="51684" y="4786"/>
                      <a:pt x="51454" y="4775"/>
                    </a:cubicBezTo>
                    <a:lnTo>
                      <a:pt x="49579" y="4687"/>
                    </a:lnTo>
                    <a:cubicBezTo>
                      <a:pt x="49369" y="4678"/>
                      <a:pt x="49198" y="4519"/>
                      <a:pt x="49170" y="4313"/>
                    </a:cubicBezTo>
                    <a:lnTo>
                      <a:pt x="48789" y="1359"/>
                    </a:lnTo>
                    <a:cubicBezTo>
                      <a:pt x="48761" y="1145"/>
                      <a:pt x="48577" y="983"/>
                      <a:pt x="48359" y="983"/>
                    </a:cubicBezTo>
                    <a:lnTo>
                      <a:pt x="44893" y="983"/>
                    </a:lnTo>
                    <a:cubicBezTo>
                      <a:pt x="44655" y="983"/>
                      <a:pt x="44462" y="1176"/>
                      <a:pt x="44462" y="1414"/>
                    </a:cubicBezTo>
                    <a:lnTo>
                      <a:pt x="44462" y="9550"/>
                    </a:lnTo>
                    <a:cubicBezTo>
                      <a:pt x="44462" y="9779"/>
                      <a:pt x="44285" y="9967"/>
                      <a:pt x="44056" y="9981"/>
                    </a:cubicBezTo>
                    <a:lnTo>
                      <a:pt x="42954" y="10049"/>
                    </a:lnTo>
                    <a:cubicBezTo>
                      <a:pt x="42945" y="10050"/>
                      <a:pt x="42935" y="10050"/>
                      <a:pt x="42925" y="10050"/>
                    </a:cubicBezTo>
                    <a:cubicBezTo>
                      <a:pt x="42689" y="10050"/>
                      <a:pt x="42495" y="9859"/>
                      <a:pt x="42495" y="9620"/>
                    </a:cubicBezTo>
                    <a:lnTo>
                      <a:pt x="42495" y="4821"/>
                    </a:lnTo>
                    <a:cubicBezTo>
                      <a:pt x="42495" y="4595"/>
                      <a:pt x="42324" y="4408"/>
                      <a:pt x="42101" y="4390"/>
                    </a:cubicBezTo>
                    <a:lnTo>
                      <a:pt x="37317" y="3974"/>
                    </a:lnTo>
                    <a:cubicBezTo>
                      <a:pt x="37305" y="3973"/>
                      <a:pt x="37293" y="3972"/>
                      <a:pt x="37282" y="3972"/>
                    </a:cubicBezTo>
                    <a:cubicBezTo>
                      <a:pt x="37046" y="3972"/>
                      <a:pt x="36849" y="4163"/>
                      <a:pt x="36849" y="4405"/>
                    </a:cubicBezTo>
                    <a:lnTo>
                      <a:pt x="36849" y="8186"/>
                    </a:lnTo>
                    <a:cubicBezTo>
                      <a:pt x="36849" y="8419"/>
                      <a:pt x="36665" y="8608"/>
                      <a:pt x="36432" y="8618"/>
                    </a:cubicBezTo>
                    <a:lnTo>
                      <a:pt x="33781" y="8710"/>
                    </a:lnTo>
                    <a:cubicBezTo>
                      <a:pt x="33775" y="8710"/>
                      <a:pt x="33770" y="8710"/>
                      <a:pt x="33764" y="8710"/>
                    </a:cubicBezTo>
                    <a:cubicBezTo>
                      <a:pt x="33523" y="8710"/>
                      <a:pt x="33327" y="8511"/>
                      <a:pt x="33335" y="8267"/>
                    </a:cubicBezTo>
                    <a:lnTo>
                      <a:pt x="33550" y="444"/>
                    </a:lnTo>
                    <a:cubicBezTo>
                      <a:pt x="33558" y="201"/>
                      <a:pt x="33362" y="2"/>
                      <a:pt x="33119" y="2"/>
                    </a:cubicBezTo>
                    <a:lnTo>
                      <a:pt x="27699" y="2"/>
                    </a:lnTo>
                    <a:cubicBezTo>
                      <a:pt x="27460" y="2"/>
                      <a:pt x="27264" y="199"/>
                      <a:pt x="27268" y="439"/>
                    </a:cubicBezTo>
                    <a:lnTo>
                      <a:pt x="27415" y="10285"/>
                    </a:lnTo>
                    <a:cubicBezTo>
                      <a:pt x="27421" y="10516"/>
                      <a:pt x="27244" y="10709"/>
                      <a:pt x="27014" y="10722"/>
                    </a:cubicBezTo>
                    <a:lnTo>
                      <a:pt x="25969" y="10788"/>
                    </a:lnTo>
                    <a:cubicBezTo>
                      <a:pt x="25959" y="10789"/>
                      <a:pt x="25949" y="10789"/>
                      <a:pt x="25939" y="10789"/>
                    </a:cubicBezTo>
                    <a:cubicBezTo>
                      <a:pt x="25704" y="10789"/>
                      <a:pt x="25512" y="10598"/>
                      <a:pt x="25512" y="10359"/>
                    </a:cubicBezTo>
                    <a:lnTo>
                      <a:pt x="25512" y="7256"/>
                    </a:lnTo>
                    <a:cubicBezTo>
                      <a:pt x="25512" y="7018"/>
                      <a:pt x="25318" y="6824"/>
                      <a:pt x="25080" y="6824"/>
                    </a:cubicBezTo>
                    <a:lnTo>
                      <a:pt x="22652" y="6824"/>
                    </a:lnTo>
                    <a:cubicBezTo>
                      <a:pt x="22416" y="6824"/>
                      <a:pt x="22222" y="7018"/>
                      <a:pt x="22222" y="7256"/>
                    </a:cubicBezTo>
                    <a:lnTo>
                      <a:pt x="22222" y="12353"/>
                    </a:lnTo>
                    <a:cubicBezTo>
                      <a:pt x="22222" y="12591"/>
                      <a:pt x="22029" y="12784"/>
                      <a:pt x="21791" y="12784"/>
                    </a:cubicBezTo>
                    <a:lnTo>
                      <a:pt x="12125" y="12784"/>
                    </a:lnTo>
                    <a:cubicBezTo>
                      <a:pt x="11891" y="12784"/>
                      <a:pt x="11699" y="12598"/>
                      <a:pt x="11694" y="12362"/>
                    </a:cubicBezTo>
                    <a:lnTo>
                      <a:pt x="11443" y="1285"/>
                    </a:lnTo>
                    <a:cubicBezTo>
                      <a:pt x="11440" y="1051"/>
                      <a:pt x="11248" y="863"/>
                      <a:pt x="11012" y="863"/>
                    </a:cubicBezTo>
                    <a:lnTo>
                      <a:pt x="5684" y="863"/>
                    </a:lnTo>
                    <a:cubicBezTo>
                      <a:pt x="5456" y="863"/>
                      <a:pt x="5268" y="1042"/>
                      <a:pt x="5253" y="1268"/>
                    </a:cubicBezTo>
                    <a:lnTo>
                      <a:pt x="4783" y="9345"/>
                    </a:lnTo>
                    <a:cubicBezTo>
                      <a:pt x="4770" y="9556"/>
                      <a:pt x="4606" y="9727"/>
                      <a:pt x="4396" y="9749"/>
                    </a:cubicBezTo>
                    <a:lnTo>
                      <a:pt x="1" y="10202"/>
                    </a:lnTo>
                    <a:lnTo>
                      <a:pt x="1" y="17686"/>
                    </a:lnTo>
                    <a:lnTo>
                      <a:pt x="103735" y="17686"/>
                    </a:lnTo>
                    <a:lnTo>
                      <a:pt x="103735" y="1843"/>
                    </a:lnTo>
                    <a:lnTo>
                      <a:pt x="101036" y="1226"/>
                    </a:lnTo>
                    <a:cubicBezTo>
                      <a:pt x="101003" y="1219"/>
                      <a:pt x="100971" y="1215"/>
                      <a:pt x="100940" y="1215"/>
                    </a:cubicBezTo>
                    <a:cubicBezTo>
                      <a:pt x="100709" y="1215"/>
                      <a:pt x="100509" y="1403"/>
                      <a:pt x="100509" y="1646"/>
                    </a:cubicBezTo>
                    <a:lnTo>
                      <a:pt x="100509" y="4484"/>
                    </a:lnTo>
                    <a:cubicBezTo>
                      <a:pt x="100509" y="4722"/>
                      <a:pt x="100315" y="4915"/>
                      <a:pt x="100077" y="4915"/>
                    </a:cubicBezTo>
                    <a:lnTo>
                      <a:pt x="97254" y="4915"/>
                    </a:lnTo>
                    <a:cubicBezTo>
                      <a:pt x="97016" y="4915"/>
                      <a:pt x="96823" y="4722"/>
                      <a:pt x="96823" y="4484"/>
                    </a:cubicBezTo>
                    <a:lnTo>
                      <a:pt x="96823" y="430"/>
                    </a:lnTo>
                    <a:cubicBezTo>
                      <a:pt x="96823" y="194"/>
                      <a:pt x="96629" y="0"/>
                      <a:pt x="96392" y="0"/>
                    </a:cubicBezTo>
                    <a:close/>
                  </a:path>
                </a:pathLst>
              </a:custGeom>
              <a:solidFill>
                <a:srgbClr val="91CB91">
                  <a:alpha val="408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282;p11"/>
            <p:cNvGrpSpPr/>
            <p:nvPr/>
          </p:nvGrpSpPr>
          <p:grpSpPr>
            <a:xfrm>
              <a:off x="-63500" y="3873197"/>
              <a:ext cx="9263406" cy="1284007"/>
              <a:chOff x="-63500" y="4056756"/>
              <a:chExt cx="9263406" cy="1836656"/>
            </a:xfrm>
          </p:grpSpPr>
          <p:grpSp>
            <p:nvGrpSpPr>
              <p:cNvPr id="283" name="Google Shape;283;p11"/>
              <p:cNvGrpSpPr/>
              <p:nvPr/>
            </p:nvGrpSpPr>
            <p:grpSpPr>
              <a:xfrm>
                <a:off x="-63379" y="4923731"/>
                <a:ext cx="9263285" cy="969682"/>
                <a:chOff x="-63379" y="4923731"/>
                <a:chExt cx="9263285" cy="969682"/>
              </a:xfrm>
            </p:grpSpPr>
            <p:sp>
              <p:nvSpPr>
                <p:cNvPr id="284" name="Google Shape;284;p11"/>
                <p:cNvSpPr/>
                <p:nvPr/>
              </p:nvSpPr>
              <p:spPr>
                <a:xfrm>
                  <a:off x="-63379" y="4923731"/>
                  <a:ext cx="9263285" cy="969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38" h="10859" extrusionOk="0">
                      <a:moveTo>
                        <a:pt x="1" y="0"/>
                      </a:moveTo>
                      <a:lnTo>
                        <a:pt x="1" y="10858"/>
                      </a:lnTo>
                      <a:lnTo>
                        <a:pt x="103737" y="10858"/>
                      </a:lnTo>
                      <a:lnTo>
                        <a:pt x="103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11"/>
                <p:cNvSpPr/>
                <p:nvPr/>
              </p:nvSpPr>
              <p:spPr>
                <a:xfrm>
                  <a:off x="120932" y="5321109"/>
                  <a:ext cx="843034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11"/>
                <p:cNvSpPr/>
                <p:nvPr/>
              </p:nvSpPr>
              <p:spPr>
                <a:xfrm>
                  <a:off x="1341010" y="5321109"/>
                  <a:ext cx="84285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11"/>
                <p:cNvSpPr/>
                <p:nvPr/>
              </p:nvSpPr>
              <p:spPr>
                <a:xfrm>
                  <a:off x="2439822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11"/>
                <p:cNvSpPr/>
                <p:nvPr/>
              </p:nvSpPr>
              <p:spPr>
                <a:xfrm>
                  <a:off x="3659900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40" y="727"/>
                      </a:lnTo>
                      <a:lnTo>
                        <a:pt x="944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11"/>
                <p:cNvSpPr/>
                <p:nvPr/>
              </p:nvSpPr>
              <p:spPr>
                <a:xfrm>
                  <a:off x="4807736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11"/>
                <p:cNvSpPr/>
                <p:nvPr/>
              </p:nvSpPr>
              <p:spPr>
                <a:xfrm>
                  <a:off x="602781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1" y="1"/>
                      </a:moveTo>
                      <a:lnTo>
                        <a:pt x="1" y="727"/>
                      </a:lnTo>
                      <a:lnTo>
                        <a:pt x="9438" y="727"/>
                      </a:lnTo>
                      <a:lnTo>
                        <a:pt x="94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11"/>
                <p:cNvSpPr/>
                <p:nvPr/>
              </p:nvSpPr>
              <p:spPr>
                <a:xfrm>
                  <a:off x="7126804" y="5321109"/>
                  <a:ext cx="842766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8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7" y="727"/>
                      </a:lnTo>
                      <a:lnTo>
                        <a:pt x="94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11"/>
                <p:cNvSpPr/>
                <p:nvPr/>
              </p:nvSpPr>
              <p:spPr>
                <a:xfrm>
                  <a:off x="8346703" y="5321109"/>
                  <a:ext cx="842945" cy="64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0" h="727" extrusionOk="0">
                      <a:moveTo>
                        <a:pt x="0" y="1"/>
                      </a:moveTo>
                      <a:lnTo>
                        <a:pt x="0" y="727"/>
                      </a:lnTo>
                      <a:lnTo>
                        <a:pt x="9439" y="727"/>
                      </a:lnTo>
                      <a:lnTo>
                        <a:pt x="943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3" name="Google Shape;293;p11"/>
              <p:cNvSpPr/>
              <p:nvPr/>
            </p:nvSpPr>
            <p:spPr>
              <a:xfrm>
                <a:off x="-63500" y="4056756"/>
                <a:ext cx="9263374" cy="866967"/>
              </a:xfrm>
              <a:custGeom>
                <a:avLst/>
                <a:gdLst/>
                <a:ahLst/>
                <a:cxnLst/>
                <a:rect l="l" t="t" r="r" b="b"/>
                <a:pathLst>
                  <a:path w="103739" h="5154" extrusionOk="0">
                    <a:moveTo>
                      <a:pt x="80339" y="0"/>
                    </a:moveTo>
                    <a:cubicBezTo>
                      <a:pt x="69397" y="0"/>
                      <a:pt x="55260" y="1698"/>
                      <a:pt x="43777" y="1698"/>
                    </a:cubicBezTo>
                    <a:cubicBezTo>
                      <a:pt x="43306" y="1698"/>
                      <a:pt x="42839" y="1695"/>
                      <a:pt x="42377" y="1689"/>
                    </a:cubicBezTo>
                    <a:cubicBezTo>
                      <a:pt x="33262" y="1571"/>
                      <a:pt x="25137" y="473"/>
                      <a:pt x="19763" y="473"/>
                    </a:cubicBezTo>
                    <a:cubicBezTo>
                      <a:pt x="14822" y="473"/>
                      <a:pt x="0" y="1680"/>
                      <a:pt x="0" y="1680"/>
                    </a:cubicBezTo>
                    <a:lnTo>
                      <a:pt x="0" y="5154"/>
                    </a:lnTo>
                    <a:lnTo>
                      <a:pt x="103739" y="5154"/>
                    </a:lnTo>
                    <a:lnTo>
                      <a:pt x="103739" y="722"/>
                    </a:lnTo>
                    <a:cubicBezTo>
                      <a:pt x="103739" y="722"/>
                      <a:pt x="95368" y="244"/>
                      <a:pt x="81989" y="14"/>
                    </a:cubicBezTo>
                    <a:cubicBezTo>
                      <a:pt x="81448" y="5"/>
                      <a:pt x="80897" y="0"/>
                      <a:pt x="80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13"/>
          <p:cNvSpPr txBox="1">
            <a:spLocks noGrp="1"/>
          </p:cNvSpPr>
          <p:nvPr>
            <p:ph type="subTitle" idx="1"/>
          </p:nvPr>
        </p:nvSpPr>
        <p:spPr>
          <a:xfrm>
            <a:off x="948800" y="2116975"/>
            <a:ext cx="2950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13"/>
          <p:cNvSpPr txBox="1">
            <a:spLocks noGrp="1"/>
          </p:cNvSpPr>
          <p:nvPr>
            <p:ph type="subTitle" idx="2"/>
          </p:nvPr>
        </p:nvSpPr>
        <p:spPr>
          <a:xfrm>
            <a:off x="948804" y="3855175"/>
            <a:ext cx="2950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3"/>
          <p:cNvSpPr txBox="1">
            <a:spLocks noGrp="1"/>
          </p:cNvSpPr>
          <p:nvPr>
            <p:ph type="subTitle" idx="3"/>
          </p:nvPr>
        </p:nvSpPr>
        <p:spPr>
          <a:xfrm>
            <a:off x="5062480" y="2116975"/>
            <a:ext cx="2950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subTitle" idx="4"/>
          </p:nvPr>
        </p:nvSpPr>
        <p:spPr>
          <a:xfrm>
            <a:off x="5062480" y="3855175"/>
            <a:ext cx="2950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13"/>
          <p:cNvSpPr txBox="1">
            <a:spLocks noGrp="1"/>
          </p:cNvSpPr>
          <p:nvPr>
            <p:ph type="title" idx="5" hasCustomPrompt="1"/>
          </p:nvPr>
        </p:nvSpPr>
        <p:spPr>
          <a:xfrm>
            <a:off x="1055008" y="12685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6" hasCustomPrompt="1"/>
          </p:nvPr>
        </p:nvSpPr>
        <p:spPr>
          <a:xfrm>
            <a:off x="1055009" y="30068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7" hasCustomPrompt="1"/>
          </p:nvPr>
        </p:nvSpPr>
        <p:spPr>
          <a:xfrm>
            <a:off x="5170577" y="12685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title" idx="8" hasCustomPrompt="1"/>
          </p:nvPr>
        </p:nvSpPr>
        <p:spPr>
          <a:xfrm>
            <a:off x="5170577" y="30068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5" name="Google Shape;305;p13"/>
          <p:cNvSpPr txBox="1">
            <a:spLocks noGrp="1"/>
          </p:cNvSpPr>
          <p:nvPr>
            <p:ph type="subTitle" idx="9"/>
          </p:nvPr>
        </p:nvSpPr>
        <p:spPr>
          <a:xfrm>
            <a:off x="948799" y="1774975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latin typeface="Quando"/>
                <a:ea typeface="Quando"/>
                <a:cs typeface="Quando"/>
                <a:sym typeface="Qua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subTitle" idx="13"/>
          </p:nvPr>
        </p:nvSpPr>
        <p:spPr>
          <a:xfrm>
            <a:off x="5062482" y="1774975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latin typeface="Quando"/>
                <a:ea typeface="Quando"/>
                <a:cs typeface="Quando"/>
                <a:sym typeface="Qua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subTitle" idx="14"/>
          </p:nvPr>
        </p:nvSpPr>
        <p:spPr>
          <a:xfrm>
            <a:off x="948799" y="3513150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latin typeface="Quando"/>
                <a:ea typeface="Quando"/>
                <a:cs typeface="Quando"/>
                <a:sym typeface="Qua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15"/>
          </p:nvPr>
        </p:nvSpPr>
        <p:spPr>
          <a:xfrm>
            <a:off x="5062482" y="3513150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000" b="1">
                <a:latin typeface="Quando"/>
                <a:ea typeface="Quando"/>
                <a:cs typeface="Quando"/>
                <a:sym typeface="Qua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Quando"/>
              <a:buNone/>
              <a:defRPr sz="2400" b="1"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grpSp>
        <p:nvGrpSpPr>
          <p:cNvPr id="309" name="Google Shape;309;p13"/>
          <p:cNvGrpSpPr/>
          <p:nvPr/>
        </p:nvGrpSpPr>
        <p:grpSpPr>
          <a:xfrm>
            <a:off x="-63300" y="-158909"/>
            <a:ext cx="10035996" cy="3074679"/>
            <a:chOff x="-63300" y="-158909"/>
            <a:chExt cx="10035996" cy="3074679"/>
          </a:xfrm>
        </p:grpSpPr>
        <p:sp>
          <p:nvSpPr>
            <p:cNvPr id="310" name="Google Shape;310;p13"/>
            <p:cNvSpPr/>
            <p:nvPr/>
          </p:nvSpPr>
          <p:spPr>
            <a:xfrm>
              <a:off x="1267275" y="-158909"/>
              <a:ext cx="1432641" cy="606089"/>
            </a:xfrm>
            <a:custGeom>
              <a:avLst/>
              <a:gdLst/>
              <a:ahLst/>
              <a:cxnLst/>
              <a:rect l="l" t="t" r="r" b="b"/>
              <a:pathLst>
                <a:path w="13471" h="5699" extrusionOk="0">
                  <a:moveTo>
                    <a:pt x="7647" y="1"/>
                  </a:moveTo>
                  <a:cubicBezTo>
                    <a:pt x="6879" y="1"/>
                    <a:pt x="6195" y="356"/>
                    <a:pt x="5751" y="915"/>
                  </a:cubicBezTo>
                  <a:cubicBezTo>
                    <a:pt x="5389" y="567"/>
                    <a:pt x="4901" y="353"/>
                    <a:pt x="4359" y="353"/>
                  </a:cubicBezTo>
                  <a:cubicBezTo>
                    <a:pt x="3657" y="353"/>
                    <a:pt x="3040" y="714"/>
                    <a:pt x="2680" y="1259"/>
                  </a:cubicBezTo>
                  <a:cubicBezTo>
                    <a:pt x="2664" y="1259"/>
                    <a:pt x="2647" y="1258"/>
                    <a:pt x="2633" y="1258"/>
                  </a:cubicBezTo>
                  <a:cubicBezTo>
                    <a:pt x="2205" y="1258"/>
                    <a:pt x="1816" y="1412"/>
                    <a:pt x="1518" y="1669"/>
                  </a:cubicBezTo>
                  <a:cubicBezTo>
                    <a:pt x="1390" y="1617"/>
                    <a:pt x="1254" y="1589"/>
                    <a:pt x="1112" y="1589"/>
                  </a:cubicBezTo>
                  <a:cubicBezTo>
                    <a:pt x="499" y="1589"/>
                    <a:pt x="1" y="2087"/>
                    <a:pt x="1" y="2701"/>
                  </a:cubicBezTo>
                  <a:cubicBezTo>
                    <a:pt x="1" y="3312"/>
                    <a:pt x="499" y="3810"/>
                    <a:pt x="1112" y="3810"/>
                  </a:cubicBezTo>
                  <a:lnTo>
                    <a:pt x="1123" y="3810"/>
                  </a:lnTo>
                  <a:cubicBezTo>
                    <a:pt x="1416" y="4343"/>
                    <a:pt x="1982" y="4702"/>
                    <a:pt x="2633" y="4702"/>
                  </a:cubicBezTo>
                  <a:cubicBezTo>
                    <a:pt x="2988" y="4702"/>
                    <a:pt x="3320" y="4591"/>
                    <a:pt x="3596" y="4405"/>
                  </a:cubicBezTo>
                  <a:cubicBezTo>
                    <a:pt x="3950" y="5170"/>
                    <a:pt x="4719" y="5699"/>
                    <a:pt x="5614" y="5699"/>
                  </a:cubicBezTo>
                  <a:cubicBezTo>
                    <a:pt x="6331" y="5699"/>
                    <a:pt x="6967" y="5358"/>
                    <a:pt x="7372" y="4833"/>
                  </a:cubicBezTo>
                  <a:cubicBezTo>
                    <a:pt x="7465" y="4842"/>
                    <a:pt x="7557" y="4849"/>
                    <a:pt x="7649" y="4849"/>
                  </a:cubicBezTo>
                  <a:cubicBezTo>
                    <a:pt x="8041" y="4849"/>
                    <a:pt x="8410" y="4755"/>
                    <a:pt x="8736" y="4591"/>
                  </a:cubicBezTo>
                  <a:cubicBezTo>
                    <a:pt x="9033" y="4755"/>
                    <a:pt x="9377" y="4849"/>
                    <a:pt x="9740" y="4849"/>
                  </a:cubicBezTo>
                  <a:cubicBezTo>
                    <a:pt x="10597" y="4849"/>
                    <a:pt x="11335" y="4332"/>
                    <a:pt x="11657" y="3591"/>
                  </a:cubicBezTo>
                  <a:cubicBezTo>
                    <a:pt x="11828" y="3681"/>
                    <a:pt x="12024" y="3733"/>
                    <a:pt x="12230" y="3733"/>
                  </a:cubicBezTo>
                  <a:cubicBezTo>
                    <a:pt x="12916" y="3733"/>
                    <a:pt x="13470" y="3176"/>
                    <a:pt x="13470" y="2498"/>
                  </a:cubicBezTo>
                  <a:cubicBezTo>
                    <a:pt x="13470" y="1812"/>
                    <a:pt x="12916" y="1258"/>
                    <a:pt x="12230" y="1258"/>
                  </a:cubicBezTo>
                  <a:cubicBezTo>
                    <a:pt x="11930" y="1258"/>
                    <a:pt x="11653" y="1365"/>
                    <a:pt x="11438" y="1543"/>
                  </a:cubicBezTo>
                  <a:cubicBezTo>
                    <a:pt x="11058" y="1014"/>
                    <a:pt x="10439" y="668"/>
                    <a:pt x="9739" y="668"/>
                  </a:cubicBezTo>
                  <a:cubicBezTo>
                    <a:pt x="9606" y="668"/>
                    <a:pt x="9481" y="683"/>
                    <a:pt x="9355" y="705"/>
                  </a:cubicBezTo>
                  <a:cubicBezTo>
                    <a:pt x="8919" y="270"/>
                    <a:pt x="8312" y="1"/>
                    <a:pt x="76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7642984" y="-49322"/>
              <a:ext cx="1030494" cy="482560"/>
            </a:xfrm>
            <a:custGeom>
              <a:avLst/>
              <a:gdLst/>
              <a:ahLst/>
              <a:cxnLst/>
              <a:rect l="l" t="t" r="r" b="b"/>
              <a:pathLst>
                <a:path w="7515" h="3519" extrusionOk="0">
                  <a:moveTo>
                    <a:pt x="3620" y="0"/>
                  </a:moveTo>
                  <a:cubicBezTo>
                    <a:pt x="3091" y="0"/>
                    <a:pt x="2636" y="297"/>
                    <a:pt x="2408" y="736"/>
                  </a:cubicBezTo>
                  <a:cubicBezTo>
                    <a:pt x="2085" y="830"/>
                    <a:pt x="1809" y="1032"/>
                    <a:pt x="1625" y="1307"/>
                  </a:cubicBezTo>
                  <a:cubicBezTo>
                    <a:pt x="1567" y="1294"/>
                    <a:pt x="1507" y="1289"/>
                    <a:pt x="1448" y="1289"/>
                  </a:cubicBezTo>
                  <a:cubicBezTo>
                    <a:pt x="980" y="1289"/>
                    <a:pt x="602" y="1664"/>
                    <a:pt x="602" y="2133"/>
                  </a:cubicBezTo>
                  <a:cubicBezTo>
                    <a:pt x="602" y="2158"/>
                    <a:pt x="604" y="2182"/>
                    <a:pt x="607" y="2204"/>
                  </a:cubicBezTo>
                  <a:lnTo>
                    <a:pt x="417" y="2204"/>
                  </a:lnTo>
                  <a:cubicBezTo>
                    <a:pt x="187" y="2204"/>
                    <a:pt x="1" y="2391"/>
                    <a:pt x="1" y="2621"/>
                  </a:cubicBezTo>
                  <a:cubicBezTo>
                    <a:pt x="1" y="2851"/>
                    <a:pt x="187" y="3039"/>
                    <a:pt x="417" y="3039"/>
                  </a:cubicBezTo>
                  <a:lnTo>
                    <a:pt x="1744" y="3039"/>
                  </a:lnTo>
                  <a:cubicBezTo>
                    <a:pt x="2004" y="3330"/>
                    <a:pt x="2380" y="3518"/>
                    <a:pt x="2802" y="3518"/>
                  </a:cubicBezTo>
                  <a:cubicBezTo>
                    <a:pt x="3169" y="3518"/>
                    <a:pt x="3501" y="3376"/>
                    <a:pt x="3753" y="3150"/>
                  </a:cubicBezTo>
                  <a:cubicBezTo>
                    <a:pt x="3934" y="3321"/>
                    <a:pt x="4175" y="3428"/>
                    <a:pt x="4442" y="3428"/>
                  </a:cubicBezTo>
                  <a:cubicBezTo>
                    <a:pt x="4763" y="3428"/>
                    <a:pt x="5049" y="3275"/>
                    <a:pt x="5229" y="3039"/>
                  </a:cubicBezTo>
                  <a:lnTo>
                    <a:pt x="7098" y="3039"/>
                  </a:lnTo>
                  <a:cubicBezTo>
                    <a:pt x="7328" y="3039"/>
                    <a:pt x="7514" y="2851"/>
                    <a:pt x="7514" y="2621"/>
                  </a:cubicBezTo>
                  <a:cubicBezTo>
                    <a:pt x="7512" y="2389"/>
                    <a:pt x="7326" y="2203"/>
                    <a:pt x="7096" y="2203"/>
                  </a:cubicBezTo>
                  <a:lnTo>
                    <a:pt x="7087" y="2203"/>
                  </a:lnTo>
                  <a:cubicBezTo>
                    <a:pt x="7124" y="2092"/>
                    <a:pt x="7144" y="1972"/>
                    <a:pt x="7144" y="1849"/>
                  </a:cubicBezTo>
                  <a:cubicBezTo>
                    <a:pt x="7144" y="1228"/>
                    <a:pt x="6639" y="723"/>
                    <a:pt x="6018" y="723"/>
                  </a:cubicBezTo>
                  <a:cubicBezTo>
                    <a:pt x="5990" y="723"/>
                    <a:pt x="5963" y="726"/>
                    <a:pt x="5935" y="728"/>
                  </a:cubicBezTo>
                  <a:cubicBezTo>
                    <a:pt x="5808" y="474"/>
                    <a:pt x="5546" y="303"/>
                    <a:pt x="5244" y="303"/>
                  </a:cubicBezTo>
                  <a:cubicBezTo>
                    <a:pt x="5030" y="303"/>
                    <a:pt x="4839" y="387"/>
                    <a:pt x="4698" y="527"/>
                  </a:cubicBezTo>
                  <a:cubicBezTo>
                    <a:pt x="4446" y="207"/>
                    <a:pt x="4057" y="0"/>
                    <a:pt x="3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327295" y="235723"/>
              <a:ext cx="385942" cy="207509"/>
            </a:xfrm>
            <a:custGeom>
              <a:avLst/>
              <a:gdLst/>
              <a:ahLst/>
              <a:cxnLst/>
              <a:rect l="l" t="t" r="r" b="b"/>
              <a:pathLst>
                <a:path w="6411" h="3447" extrusionOk="0">
                  <a:moveTo>
                    <a:pt x="2159" y="0"/>
                  </a:moveTo>
                  <a:cubicBezTo>
                    <a:pt x="1702" y="0"/>
                    <a:pt x="1300" y="222"/>
                    <a:pt x="1046" y="561"/>
                  </a:cubicBezTo>
                  <a:cubicBezTo>
                    <a:pt x="977" y="542"/>
                    <a:pt x="906" y="529"/>
                    <a:pt x="832" y="529"/>
                  </a:cubicBezTo>
                  <a:cubicBezTo>
                    <a:pt x="375" y="529"/>
                    <a:pt x="4" y="902"/>
                    <a:pt x="4" y="1357"/>
                  </a:cubicBezTo>
                  <a:cubicBezTo>
                    <a:pt x="1" y="1817"/>
                    <a:pt x="371" y="2186"/>
                    <a:pt x="826" y="2186"/>
                  </a:cubicBezTo>
                  <a:cubicBezTo>
                    <a:pt x="887" y="2186"/>
                    <a:pt x="944" y="2181"/>
                    <a:pt x="1001" y="2168"/>
                  </a:cubicBezTo>
                  <a:cubicBezTo>
                    <a:pt x="1182" y="2435"/>
                    <a:pt x="1453" y="2636"/>
                    <a:pt x="1770" y="2728"/>
                  </a:cubicBezTo>
                  <a:cubicBezTo>
                    <a:pt x="1993" y="3154"/>
                    <a:pt x="2443" y="3447"/>
                    <a:pt x="2959" y="3447"/>
                  </a:cubicBezTo>
                  <a:cubicBezTo>
                    <a:pt x="3388" y="3447"/>
                    <a:pt x="3769" y="3244"/>
                    <a:pt x="4015" y="2929"/>
                  </a:cubicBezTo>
                  <a:cubicBezTo>
                    <a:pt x="4153" y="3065"/>
                    <a:pt x="4343" y="3150"/>
                    <a:pt x="4549" y="3150"/>
                  </a:cubicBezTo>
                  <a:cubicBezTo>
                    <a:pt x="4847" y="3150"/>
                    <a:pt x="5102" y="2978"/>
                    <a:pt x="5227" y="2733"/>
                  </a:cubicBezTo>
                  <a:cubicBezTo>
                    <a:pt x="5255" y="2735"/>
                    <a:pt x="5281" y="2737"/>
                    <a:pt x="5308" y="2737"/>
                  </a:cubicBezTo>
                  <a:cubicBezTo>
                    <a:pt x="5916" y="2737"/>
                    <a:pt x="6410" y="2245"/>
                    <a:pt x="6410" y="1633"/>
                  </a:cubicBezTo>
                  <a:cubicBezTo>
                    <a:pt x="6410" y="1025"/>
                    <a:pt x="5918" y="529"/>
                    <a:pt x="5308" y="529"/>
                  </a:cubicBezTo>
                  <a:cubicBezTo>
                    <a:pt x="5072" y="529"/>
                    <a:pt x="4855" y="603"/>
                    <a:pt x="4678" y="728"/>
                  </a:cubicBezTo>
                  <a:cubicBezTo>
                    <a:pt x="4543" y="356"/>
                    <a:pt x="4182" y="87"/>
                    <a:pt x="3764" y="87"/>
                  </a:cubicBezTo>
                  <a:cubicBezTo>
                    <a:pt x="3502" y="87"/>
                    <a:pt x="3264" y="192"/>
                    <a:pt x="3089" y="360"/>
                  </a:cubicBezTo>
                  <a:cubicBezTo>
                    <a:pt x="2842" y="137"/>
                    <a:pt x="2516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-63300" y="2211133"/>
              <a:ext cx="578117" cy="296485"/>
            </a:xfrm>
            <a:custGeom>
              <a:avLst/>
              <a:gdLst/>
              <a:ahLst/>
              <a:cxnLst/>
              <a:rect l="l" t="t" r="r" b="b"/>
              <a:pathLst>
                <a:path w="9163" h="4925" extrusionOk="0">
                  <a:moveTo>
                    <a:pt x="4937" y="0"/>
                  </a:moveTo>
                  <a:cubicBezTo>
                    <a:pt x="4322" y="0"/>
                    <a:pt x="3776" y="292"/>
                    <a:pt x="3426" y="741"/>
                  </a:cubicBezTo>
                  <a:cubicBezTo>
                    <a:pt x="3231" y="544"/>
                    <a:pt x="2962" y="424"/>
                    <a:pt x="2661" y="424"/>
                  </a:cubicBezTo>
                  <a:cubicBezTo>
                    <a:pt x="2238" y="424"/>
                    <a:pt x="1874" y="669"/>
                    <a:pt x="1694" y="1021"/>
                  </a:cubicBezTo>
                  <a:cubicBezTo>
                    <a:pt x="1655" y="1019"/>
                    <a:pt x="1618" y="1014"/>
                    <a:pt x="1576" y="1014"/>
                  </a:cubicBezTo>
                  <a:cubicBezTo>
                    <a:pt x="706" y="1014"/>
                    <a:pt x="0" y="1720"/>
                    <a:pt x="0" y="2590"/>
                  </a:cubicBezTo>
                  <a:cubicBezTo>
                    <a:pt x="0" y="3461"/>
                    <a:pt x="706" y="4165"/>
                    <a:pt x="1576" y="4165"/>
                  </a:cubicBezTo>
                  <a:cubicBezTo>
                    <a:pt x="1911" y="4165"/>
                    <a:pt x="2221" y="4060"/>
                    <a:pt x="2477" y="3883"/>
                  </a:cubicBezTo>
                  <a:cubicBezTo>
                    <a:pt x="2672" y="4416"/>
                    <a:pt x="3185" y="4799"/>
                    <a:pt x="3786" y="4799"/>
                  </a:cubicBezTo>
                  <a:cubicBezTo>
                    <a:pt x="4161" y="4799"/>
                    <a:pt x="4501" y="4650"/>
                    <a:pt x="4751" y="4410"/>
                  </a:cubicBezTo>
                  <a:cubicBezTo>
                    <a:pt x="5103" y="4727"/>
                    <a:pt x="5569" y="4924"/>
                    <a:pt x="6082" y="4924"/>
                  </a:cubicBezTo>
                  <a:cubicBezTo>
                    <a:pt x="6734" y="4924"/>
                    <a:pt x="7311" y="4608"/>
                    <a:pt x="7674" y="4125"/>
                  </a:cubicBezTo>
                  <a:cubicBezTo>
                    <a:pt x="7773" y="4150"/>
                    <a:pt x="7875" y="4165"/>
                    <a:pt x="7982" y="4165"/>
                  </a:cubicBezTo>
                  <a:cubicBezTo>
                    <a:pt x="8636" y="4165"/>
                    <a:pt x="9163" y="3636"/>
                    <a:pt x="9163" y="2984"/>
                  </a:cubicBezTo>
                  <a:cubicBezTo>
                    <a:pt x="9163" y="2332"/>
                    <a:pt x="8636" y="1801"/>
                    <a:pt x="7982" y="1801"/>
                  </a:cubicBezTo>
                  <a:cubicBezTo>
                    <a:pt x="7895" y="1801"/>
                    <a:pt x="7812" y="1810"/>
                    <a:pt x="7733" y="1828"/>
                  </a:cubicBezTo>
                  <a:cubicBezTo>
                    <a:pt x="7475" y="1445"/>
                    <a:pt x="7088" y="1160"/>
                    <a:pt x="6635" y="1029"/>
                  </a:cubicBezTo>
                  <a:cubicBezTo>
                    <a:pt x="6316" y="419"/>
                    <a:pt x="5674" y="0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8752562" y="2546262"/>
              <a:ext cx="1220134" cy="369508"/>
            </a:xfrm>
            <a:custGeom>
              <a:avLst/>
              <a:gdLst/>
              <a:ahLst/>
              <a:cxnLst/>
              <a:rect l="l" t="t" r="r" b="b"/>
              <a:pathLst>
                <a:path w="20268" h="6138" extrusionOk="0">
                  <a:moveTo>
                    <a:pt x="9839" y="1"/>
                  </a:moveTo>
                  <a:cubicBezTo>
                    <a:pt x="8936" y="1"/>
                    <a:pt x="8151" y="500"/>
                    <a:pt x="7742" y="1235"/>
                  </a:cubicBezTo>
                  <a:cubicBezTo>
                    <a:pt x="7497" y="1117"/>
                    <a:pt x="7239" y="1060"/>
                    <a:pt x="6992" y="1060"/>
                  </a:cubicBezTo>
                  <a:cubicBezTo>
                    <a:pt x="5997" y="1060"/>
                    <a:pt x="5190" y="1860"/>
                    <a:pt x="5177" y="2850"/>
                  </a:cubicBezTo>
                  <a:cubicBezTo>
                    <a:pt x="5134" y="2846"/>
                    <a:pt x="5094" y="2842"/>
                    <a:pt x="5049" y="2842"/>
                  </a:cubicBezTo>
                  <a:cubicBezTo>
                    <a:pt x="4309" y="2842"/>
                    <a:pt x="3706" y="3443"/>
                    <a:pt x="3706" y="4186"/>
                  </a:cubicBezTo>
                  <a:cubicBezTo>
                    <a:pt x="3706" y="4280"/>
                    <a:pt x="3715" y="4376"/>
                    <a:pt x="3737" y="4464"/>
                  </a:cubicBezTo>
                  <a:lnTo>
                    <a:pt x="837" y="4464"/>
                  </a:lnTo>
                  <a:cubicBezTo>
                    <a:pt x="374" y="4464"/>
                    <a:pt x="0" y="4840"/>
                    <a:pt x="0" y="5301"/>
                  </a:cubicBezTo>
                  <a:cubicBezTo>
                    <a:pt x="0" y="5763"/>
                    <a:pt x="376" y="6137"/>
                    <a:pt x="837" y="6137"/>
                  </a:cubicBezTo>
                  <a:lnTo>
                    <a:pt x="19431" y="6137"/>
                  </a:lnTo>
                  <a:cubicBezTo>
                    <a:pt x="19894" y="6137"/>
                    <a:pt x="20268" y="5761"/>
                    <a:pt x="20268" y="5301"/>
                  </a:cubicBezTo>
                  <a:cubicBezTo>
                    <a:pt x="20264" y="4840"/>
                    <a:pt x="19890" y="4464"/>
                    <a:pt x="19426" y="4464"/>
                  </a:cubicBezTo>
                  <a:lnTo>
                    <a:pt x="16527" y="4464"/>
                  </a:lnTo>
                  <a:cubicBezTo>
                    <a:pt x="16545" y="4376"/>
                    <a:pt x="16556" y="4283"/>
                    <a:pt x="16556" y="4186"/>
                  </a:cubicBezTo>
                  <a:cubicBezTo>
                    <a:pt x="16556" y="3445"/>
                    <a:pt x="15956" y="2842"/>
                    <a:pt x="15213" y="2842"/>
                  </a:cubicBezTo>
                  <a:cubicBezTo>
                    <a:pt x="15169" y="2842"/>
                    <a:pt x="15128" y="2844"/>
                    <a:pt x="15086" y="2850"/>
                  </a:cubicBezTo>
                  <a:cubicBezTo>
                    <a:pt x="15073" y="1860"/>
                    <a:pt x="14266" y="1060"/>
                    <a:pt x="13270" y="1060"/>
                  </a:cubicBezTo>
                  <a:cubicBezTo>
                    <a:pt x="13022" y="1060"/>
                    <a:pt x="12767" y="1117"/>
                    <a:pt x="12520" y="1235"/>
                  </a:cubicBezTo>
                  <a:cubicBezTo>
                    <a:pt x="12109" y="498"/>
                    <a:pt x="11324" y="1"/>
                    <a:pt x="10423" y="1"/>
                  </a:cubicBezTo>
                  <a:cubicBezTo>
                    <a:pt x="10326" y="1"/>
                    <a:pt x="10228" y="8"/>
                    <a:pt x="10132" y="19"/>
                  </a:cubicBezTo>
                  <a:cubicBezTo>
                    <a:pt x="10034" y="8"/>
                    <a:pt x="9939" y="1"/>
                    <a:pt x="98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13"/>
          <p:cNvGrpSpPr/>
          <p:nvPr/>
        </p:nvGrpSpPr>
        <p:grpSpPr>
          <a:xfrm>
            <a:off x="8752549" y="1771614"/>
            <a:ext cx="497501" cy="721626"/>
            <a:chOff x="8752549" y="1771614"/>
            <a:chExt cx="497501" cy="721626"/>
          </a:xfrm>
        </p:grpSpPr>
        <p:sp>
          <p:nvSpPr>
            <p:cNvPr id="316" name="Google Shape;316;p13"/>
            <p:cNvSpPr/>
            <p:nvPr/>
          </p:nvSpPr>
          <p:spPr>
            <a:xfrm>
              <a:off x="8752549" y="177161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9023090" y="21438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8752550" y="235214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13"/>
          <p:cNvGrpSpPr/>
          <p:nvPr/>
        </p:nvGrpSpPr>
        <p:grpSpPr>
          <a:xfrm>
            <a:off x="-354225" y="3564300"/>
            <a:ext cx="11200653" cy="1592731"/>
            <a:chOff x="-354225" y="3564300"/>
            <a:chExt cx="11200653" cy="1592731"/>
          </a:xfrm>
        </p:grpSpPr>
        <p:grpSp>
          <p:nvGrpSpPr>
            <p:cNvPr id="320" name="Google Shape;320;p13"/>
            <p:cNvGrpSpPr/>
            <p:nvPr/>
          </p:nvGrpSpPr>
          <p:grpSpPr>
            <a:xfrm>
              <a:off x="-354225" y="3564300"/>
              <a:ext cx="11200653" cy="1592731"/>
              <a:chOff x="-354225" y="3564300"/>
              <a:chExt cx="11200653" cy="1592731"/>
            </a:xfrm>
          </p:grpSpPr>
          <p:grpSp>
            <p:nvGrpSpPr>
              <p:cNvPr id="321" name="Google Shape;321;p13"/>
              <p:cNvGrpSpPr/>
              <p:nvPr/>
            </p:nvGrpSpPr>
            <p:grpSpPr>
              <a:xfrm>
                <a:off x="-354225" y="3564300"/>
                <a:ext cx="10085005" cy="1260811"/>
                <a:chOff x="-354225" y="3564300"/>
                <a:chExt cx="10085005" cy="1260811"/>
              </a:xfrm>
            </p:grpSpPr>
            <p:sp>
              <p:nvSpPr>
                <p:cNvPr id="322" name="Google Shape;322;p13"/>
                <p:cNvSpPr/>
                <p:nvPr/>
              </p:nvSpPr>
              <p:spPr>
                <a:xfrm>
                  <a:off x="6585681" y="3564300"/>
                  <a:ext cx="3145100" cy="1260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87" h="34671" extrusionOk="0">
                      <a:moveTo>
                        <a:pt x="86487" y="26480"/>
                      </a:moveTo>
                      <a:lnTo>
                        <a:pt x="86487" y="33719"/>
                      </a:lnTo>
                      <a:lnTo>
                        <a:pt x="0" y="34671"/>
                      </a:lnTo>
                      <a:lnTo>
                        <a:pt x="6858" y="30861"/>
                      </a:lnTo>
                      <a:lnTo>
                        <a:pt x="49149" y="29909"/>
                      </a:lnTo>
                      <a:lnTo>
                        <a:pt x="51626" y="0"/>
                      </a:lnTo>
                      <a:lnTo>
                        <a:pt x="64389" y="0"/>
                      </a:lnTo>
                      <a:lnTo>
                        <a:pt x="64770" y="3239"/>
                      </a:lnTo>
                      <a:lnTo>
                        <a:pt x="74295" y="4001"/>
                      </a:lnTo>
                      <a:lnTo>
                        <a:pt x="73533" y="24575"/>
                      </a:lnTo>
                      <a:close/>
                    </a:path>
                  </a:pathLst>
                </a:custGeom>
                <a:solidFill>
                  <a:srgbClr val="91CB91">
                    <a:alpha val="40880"/>
                  </a:srgbClr>
                </a:solidFill>
                <a:ln>
                  <a:noFill/>
                </a:ln>
              </p:spPr>
            </p:sp>
            <p:sp>
              <p:nvSpPr>
                <p:cNvPr id="323" name="Google Shape;323;p13"/>
                <p:cNvSpPr/>
                <p:nvPr/>
              </p:nvSpPr>
              <p:spPr>
                <a:xfrm>
                  <a:off x="-354225" y="3969525"/>
                  <a:ext cx="1133475" cy="69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39" h="27813" extrusionOk="0">
                      <a:moveTo>
                        <a:pt x="44958" y="23812"/>
                      </a:moveTo>
                      <a:lnTo>
                        <a:pt x="45339" y="27051"/>
                      </a:lnTo>
                      <a:lnTo>
                        <a:pt x="0" y="27813"/>
                      </a:lnTo>
                      <a:lnTo>
                        <a:pt x="7430" y="6477"/>
                      </a:lnTo>
                      <a:lnTo>
                        <a:pt x="20765" y="5524"/>
                      </a:lnTo>
                      <a:lnTo>
                        <a:pt x="21336" y="0"/>
                      </a:lnTo>
                      <a:lnTo>
                        <a:pt x="33719" y="190"/>
                      </a:lnTo>
                      <a:lnTo>
                        <a:pt x="33719" y="23241"/>
                      </a:lnTo>
                      <a:lnTo>
                        <a:pt x="36386" y="23241"/>
                      </a:lnTo>
                      <a:lnTo>
                        <a:pt x="36195" y="15621"/>
                      </a:lnTo>
                      <a:lnTo>
                        <a:pt x="44387" y="16383"/>
                      </a:lnTo>
                      <a:close/>
                    </a:path>
                  </a:pathLst>
                </a:custGeom>
                <a:solidFill>
                  <a:srgbClr val="91CB91">
                    <a:alpha val="40880"/>
                  </a:srgbClr>
                </a:solidFill>
                <a:ln>
                  <a:noFill/>
                </a:ln>
              </p:spPr>
            </p:sp>
          </p:grpSp>
          <p:grpSp>
            <p:nvGrpSpPr>
              <p:cNvPr id="324" name="Google Shape;324;p13"/>
              <p:cNvGrpSpPr/>
              <p:nvPr/>
            </p:nvGrpSpPr>
            <p:grpSpPr>
              <a:xfrm>
                <a:off x="-63500" y="3686783"/>
                <a:ext cx="10909928" cy="1470248"/>
                <a:chOff x="-63500" y="3686783"/>
                <a:chExt cx="10909928" cy="1470248"/>
              </a:xfrm>
            </p:grpSpPr>
            <p:grpSp>
              <p:nvGrpSpPr>
                <p:cNvPr id="325" name="Google Shape;325;p13"/>
                <p:cNvGrpSpPr/>
                <p:nvPr/>
              </p:nvGrpSpPr>
              <p:grpSpPr>
                <a:xfrm>
                  <a:off x="-63500" y="3686783"/>
                  <a:ext cx="10909928" cy="1260836"/>
                  <a:chOff x="-63500" y="3686783"/>
                  <a:chExt cx="10909928" cy="1260836"/>
                </a:xfrm>
              </p:grpSpPr>
              <p:sp>
                <p:nvSpPr>
                  <p:cNvPr id="326" name="Google Shape;326;p13"/>
                  <p:cNvSpPr/>
                  <p:nvPr/>
                </p:nvSpPr>
                <p:spPr>
                  <a:xfrm>
                    <a:off x="7878825" y="3686783"/>
                    <a:ext cx="2967603" cy="12608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917" h="18234" extrusionOk="0">
                        <a:moveTo>
                          <a:pt x="23851" y="0"/>
                        </a:moveTo>
                        <a:cubicBezTo>
                          <a:pt x="23710" y="0"/>
                          <a:pt x="23562" y="11"/>
                          <a:pt x="23407" y="34"/>
                        </a:cubicBezTo>
                        <a:cubicBezTo>
                          <a:pt x="23237" y="60"/>
                          <a:pt x="23077" y="93"/>
                          <a:pt x="22933" y="139"/>
                        </a:cubicBezTo>
                        <a:cubicBezTo>
                          <a:pt x="21361" y="633"/>
                          <a:pt x="21271" y="2273"/>
                          <a:pt x="22006" y="3685"/>
                        </a:cubicBezTo>
                        <a:cubicBezTo>
                          <a:pt x="21720" y="3325"/>
                          <a:pt x="21398" y="3023"/>
                          <a:pt x="21048" y="2774"/>
                        </a:cubicBezTo>
                        <a:cubicBezTo>
                          <a:pt x="20349" y="2277"/>
                          <a:pt x="19544" y="2004"/>
                          <a:pt x="18718" y="1962"/>
                        </a:cubicBezTo>
                        <a:cubicBezTo>
                          <a:pt x="18611" y="1954"/>
                          <a:pt x="18505" y="1954"/>
                          <a:pt x="18396" y="1954"/>
                        </a:cubicBezTo>
                        <a:cubicBezTo>
                          <a:pt x="17554" y="1969"/>
                          <a:pt x="16699" y="2218"/>
                          <a:pt x="15921" y="2713"/>
                        </a:cubicBezTo>
                        <a:cubicBezTo>
                          <a:pt x="15843" y="2761"/>
                          <a:pt x="15773" y="2811"/>
                          <a:pt x="15702" y="2865"/>
                        </a:cubicBezTo>
                        <a:lnTo>
                          <a:pt x="15681" y="2879"/>
                        </a:lnTo>
                        <a:cubicBezTo>
                          <a:pt x="15678" y="2881"/>
                          <a:pt x="15676" y="2883"/>
                          <a:pt x="15674" y="2883"/>
                        </a:cubicBezTo>
                        <a:cubicBezTo>
                          <a:pt x="15657" y="2885"/>
                          <a:pt x="15641" y="2885"/>
                          <a:pt x="15626" y="2889"/>
                        </a:cubicBezTo>
                        <a:cubicBezTo>
                          <a:pt x="15455" y="2909"/>
                          <a:pt x="15296" y="2936"/>
                          <a:pt x="15151" y="2973"/>
                        </a:cubicBezTo>
                        <a:cubicBezTo>
                          <a:pt x="14821" y="3058"/>
                          <a:pt x="14557" y="3185"/>
                          <a:pt x="14351" y="3342"/>
                        </a:cubicBezTo>
                        <a:cubicBezTo>
                          <a:pt x="14308" y="3377"/>
                          <a:pt x="14266" y="3410"/>
                          <a:pt x="14227" y="3447"/>
                        </a:cubicBezTo>
                        <a:cubicBezTo>
                          <a:pt x="13778" y="3871"/>
                          <a:pt x="13687" y="4475"/>
                          <a:pt x="13866" y="5096"/>
                        </a:cubicBezTo>
                        <a:cubicBezTo>
                          <a:pt x="13888" y="5177"/>
                          <a:pt x="13916" y="5257"/>
                          <a:pt x="13945" y="5336"/>
                        </a:cubicBezTo>
                        <a:cubicBezTo>
                          <a:pt x="14017" y="5518"/>
                          <a:pt x="14111" y="5701"/>
                          <a:pt x="14225" y="5878"/>
                        </a:cubicBezTo>
                        <a:cubicBezTo>
                          <a:pt x="14054" y="5703"/>
                          <a:pt x="13872" y="5546"/>
                          <a:pt x="13682" y="5404"/>
                        </a:cubicBezTo>
                        <a:cubicBezTo>
                          <a:pt x="13590" y="5336"/>
                          <a:pt x="13497" y="5271"/>
                          <a:pt x="13400" y="5212"/>
                        </a:cubicBezTo>
                        <a:cubicBezTo>
                          <a:pt x="12908" y="4903"/>
                          <a:pt x="12359" y="4689"/>
                          <a:pt x="11784" y="4569"/>
                        </a:cubicBezTo>
                        <a:cubicBezTo>
                          <a:pt x="11684" y="4549"/>
                          <a:pt x="11585" y="4530"/>
                          <a:pt x="11483" y="4516"/>
                        </a:cubicBezTo>
                        <a:cubicBezTo>
                          <a:pt x="11332" y="4494"/>
                          <a:pt x="11177" y="4479"/>
                          <a:pt x="11023" y="4470"/>
                        </a:cubicBezTo>
                        <a:cubicBezTo>
                          <a:pt x="10921" y="4463"/>
                          <a:pt x="10820" y="4460"/>
                          <a:pt x="10717" y="4460"/>
                        </a:cubicBezTo>
                        <a:cubicBezTo>
                          <a:pt x="10688" y="4460"/>
                          <a:pt x="10658" y="4460"/>
                          <a:pt x="10628" y="4460"/>
                        </a:cubicBezTo>
                        <a:lnTo>
                          <a:pt x="10613" y="4460"/>
                        </a:lnTo>
                        <a:cubicBezTo>
                          <a:pt x="9769" y="4473"/>
                          <a:pt x="8914" y="4678"/>
                          <a:pt x="8138" y="5082"/>
                        </a:cubicBezTo>
                        <a:cubicBezTo>
                          <a:pt x="8063" y="5120"/>
                          <a:pt x="7991" y="5161"/>
                          <a:pt x="7919" y="5205"/>
                        </a:cubicBezTo>
                        <a:cubicBezTo>
                          <a:pt x="7914" y="5207"/>
                          <a:pt x="7906" y="5212"/>
                          <a:pt x="7899" y="5216"/>
                        </a:cubicBezTo>
                        <a:cubicBezTo>
                          <a:pt x="6642" y="5996"/>
                          <a:pt x="6332" y="7293"/>
                          <a:pt x="6799" y="8448"/>
                        </a:cubicBezTo>
                        <a:cubicBezTo>
                          <a:pt x="6882" y="8658"/>
                          <a:pt x="6989" y="8861"/>
                          <a:pt x="7123" y="9057"/>
                        </a:cubicBezTo>
                        <a:cubicBezTo>
                          <a:pt x="7182" y="9147"/>
                          <a:pt x="7250" y="9237"/>
                          <a:pt x="7320" y="9322"/>
                        </a:cubicBezTo>
                        <a:cubicBezTo>
                          <a:pt x="7286" y="9307"/>
                          <a:pt x="6719" y="9074"/>
                          <a:pt x="6178" y="9074"/>
                        </a:cubicBezTo>
                        <a:cubicBezTo>
                          <a:pt x="5833" y="9074"/>
                          <a:pt x="5500" y="9169"/>
                          <a:pt x="5321" y="9473"/>
                        </a:cubicBezTo>
                        <a:cubicBezTo>
                          <a:pt x="4858" y="10256"/>
                          <a:pt x="6154" y="10886"/>
                          <a:pt x="6200" y="10910"/>
                        </a:cubicBezTo>
                        <a:cubicBezTo>
                          <a:pt x="6038" y="10872"/>
                          <a:pt x="5874" y="10837"/>
                          <a:pt x="5711" y="10815"/>
                        </a:cubicBezTo>
                        <a:cubicBezTo>
                          <a:pt x="5408" y="10766"/>
                          <a:pt x="5103" y="10743"/>
                          <a:pt x="4799" y="10743"/>
                        </a:cubicBezTo>
                        <a:cubicBezTo>
                          <a:pt x="4537" y="10743"/>
                          <a:pt x="4277" y="10760"/>
                          <a:pt x="4020" y="10794"/>
                        </a:cubicBezTo>
                        <a:cubicBezTo>
                          <a:pt x="3631" y="10844"/>
                          <a:pt x="3248" y="10934"/>
                          <a:pt x="2886" y="11062"/>
                        </a:cubicBezTo>
                        <a:cubicBezTo>
                          <a:pt x="2518" y="11187"/>
                          <a:pt x="2168" y="11353"/>
                          <a:pt x="1851" y="11552"/>
                        </a:cubicBezTo>
                        <a:cubicBezTo>
                          <a:pt x="1788" y="11590"/>
                          <a:pt x="1725" y="11629"/>
                          <a:pt x="1666" y="11672"/>
                        </a:cubicBezTo>
                        <a:cubicBezTo>
                          <a:pt x="1445" y="11823"/>
                          <a:pt x="1242" y="11992"/>
                          <a:pt x="1060" y="12173"/>
                        </a:cubicBezTo>
                        <a:cubicBezTo>
                          <a:pt x="791" y="12440"/>
                          <a:pt x="564" y="12742"/>
                          <a:pt x="391" y="13076"/>
                        </a:cubicBezTo>
                        <a:cubicBezTo>
                          <a:pt x="290" y="13267"/>
                          <a:pt x="214" y="13459"/>
                          <a:pt x="157" y="13651"/>
                        </a:cubicBezTo>
                        <a:cubicBezTo>
                          <a:pt x="0" y="14176"/>
                          <a:pt x="2" y="14688"/>
                          <a:pt x="128" y="15182"/>
                        </a:cubicBezTo>
                        <a:lnTo>
                          <a:pt x="2040" y="15263"/>
                        </a:lnTo>
                        <a:lnTo>
                          <a:pt x="3810" y="15339"/>
                        </a:lnTo>
                        <a:lnTo>
                          <a:pt x="7355" y="15490"/>
                        </a:lnTo>
                        <a:lnTo>
                          <a:pt x="7821" y="15512"/>
                        </a:lnTo>
                        <a:lnTo>
                          <a:pt x="8255" y="15530"/>
                        </a:lnTo>
                        <a:lnTo>
                          <a:pt x="8811" y="15553"/>
                        </a:lnTo>
                        <a:lnTo>
                          <a:pt x="17474" y="15921"/>
                        </a:lnTo>
                        <a:lnTo>
                          <a:pt x="17474" y="15543"/>
                        </a:lnTo>
                        <a:lnTo>
                          <a:pt x="22201" y="15790"/>
                        </a:lnTo>
                        <a:lnTo>
                          <a:pt x="22367" y="15798"/>
                        </a:lnTo>
                        <a:lnTo>
                          <a:pt x="22680" y="15812"/>
                        </a:lnTo>
                        <a:lnTo>
                          <a:pt x="22929" y="15825"/>
                        </a:lnTo>
                        <a:lnTo>
                          <a:pt x="23510" y="15855"/>
                        </a:lnTo>
                        <a:lnTo>
                          <a:pt x="28537" y="16115"/>
                        </a:lnTo>
                        <a:lnTo>
                          <a:pt x="29099" y="16144"/>
                        </a:lnTo>
                        <a:lnTo>
                          <a:pt x="29536" y="16168"/>
                        </a:lnTo>
                        <a:lnTo>
                          <a:pt x="29917" y="16188"/>
                        </a:lnTo>
                        <a:cubicBezTo>
                          <a:pt x="29936" y="16225"/>
                          <a:pt x="29954" y="16260"/>
                          <a:pt x="29973" y="16297"/>
                        </a:cubicBezTo>
                        <a:cubicBezTo>
                          <a:pt x="29976" y="16297"/>
                          <a:pt x="29978" y="16295"/>
                          <a:pt x="29984" y="16292"/>
                        </a:cubicBezTo>
                        <a:cubicBezTo>
                          <a:pt x="30059" y="16264"/>
                          <a:pt x="30135" y="16234"/>
                          <a:pt x="30207" y="16203"/>
                        </a:cubicBezTo>
                        <a:lnTo>
                          <a:pt x="33563" y="16376"/>
                        </a:lnTo>
                        <a:lnTo>
                          <a:pt x="33717" y="16384"/>
                        </a:lnTo>
                        <a:lnTo>
                          <a:pt x="33994" y="16398"/>
                        </a:lnTo>
                        <a:lnTo>
                          <a:pt x="34038" y="16612"/>
                        </a:lnTo>
                        <a:lnTo>
                          <a:pt x="34125" y="17049"/>
                        </a:lnTo>
                        <a:lnTo>
                          <a:pt x="34132" y="17080"/>
                        </a:lnTo>
                        <a:lnTo>
                          <a:pt x="34231" y="17571"/>
                        </a:lnTo>
                        <a:lnTo>
                          <a:pt x="34243" y="17624"/>
                        </a:lnTo>
                        <a:lnTo>
                          <a:pt x="34243" y="17626"/>
                        </a:lnTo>
                        <a:lnTo>
                          <a:pt x="34307" y="17950"/>
                        </a:lnTo>
                        <a:lnTo>
                          <a:pt x="34349" y="18164"/>
                        </a:lnTo>
                        <a:lnTo>
                          <a:pt x="34355" y="18192"/>
                        </a:lnTo>
                        <a:cubicBezTo>
                          <a:pt x="34355" y="18192"/>
                          <a:pt x="34407" y="18195"/>
                          <a:pt x="34499" y="18199"/>
                        </a:cubicBezTo>
                        <a:lnTo>
                          <a:pt x="34506" y="18199"/>
                        </a:lnTo>
                        <a:cubicBezTo>
                          <a:pt x="34690" y="18210"/>
                          <a:pt x="35037" y="18225"/>
                          <a:pt x="35488" y="18232"/>
                        </a:cubicBezTo>
                        <a:lnTo>
                          <a:pt x="35494" y="18232"/>
                        </a:lnTo>
                        <a:cubicBezTo>
                          <a:pt x="35613" y="18233"/>
                          <a:pt x="35739" y="18234"/>
                          <a:pt x="35872" y="18234"/>
                        </a:cubicBezTo>
                        <a:cubicBezTo>
                          <a:pt x="36374" y="18234"/>
                          <a:pt x="36965" y="18223"/>
                          <a:pt x="37587" y="18182"/>
                        </a:cubicBezTo>
                        <a:lnTo>
                          <a:pt x="37593" y="18182"/>
                        </a:lnTo>
                        <a:cubicBezTo>
                          <a:pt x="37952" y="18160"/>
                          <a:pt x="38323" y="18127"/>
                          <a:pt x="38693" y="18081"/>
                        </a:cubicBezTo>
                        <a:cubicBezTo>
                          <a:pt x="38857" y="18061"/>
                          <a:pt x="39021" y="18040"/>
                          <a:pt x="39181" y="18015"/>
                        </a:cubicBezTo>
                        <a:cubicBezTo>
                          <a:pt x="39327" y="17993"/>
                          <a:pt x="39473" y="17969"/>
                          <a:pt x="39614" y="17943"/>
                        </a:cubicBezTo>
                        <a:lnTo>
                          <a:pt x="39616" y="17943"/>
                        </a:lnTo>
                        <a:cubicBezTo>
                          <a:pt x="39620" y="17943"/>
                          <a:pt x="39622" y="17943"/>
                          <a:pt x="39624" y="17941"/>
                        </a:cubicBezTo>
                        <a:cubicBezTo>
                          <a:pt x="39629" y="17941"/>
                          <a:pt x="39631" y="17941"/>
                          <a:pt x="39635" y="17939"/>
                        </a:cubicBezTo>
                        <a:cubicBezTo>
                          <a:pt x="39834" y="17902"/>
                          <a:pt x="40027" y="17860"/>
                          <a:pt x="40215" y="17814"/>
                        </a:cubicBezTo>
                        <a:cubicBezTo>
                          <a:pt x="40639" y="17712"/>
                          <a:pt x="41043" y="17587"/>
                          <a:pt x="41398" y="17427"/>
                        </a:cubicBezTo>
                        <a:lnTo>
                          <a:pt x="41459" y="17399"/>
                        </a:lnTo>
                        <a:cubicBezTo>
                          <a:pt x="41492" y="17386"/>
                          <a:pt x="41522" y="17370"/>
                          <a:pt x="41555" y="17357"/>
                        </a:cubicBezTo>
                        <a:lnTo>
                          <a:pt x="41557" y="17357"/>
                        </a:lnTo>
                        <a:cubicBezTo>
                          <a:pt x="41561" y="17353"/>
                          <a:pt x="41566" y="17351"/>
                          <a:pt x="41573" y="17349"/>
                        </a:cubicBezTo>
                        <a:lnTo>
                          <a:pt x="41642" y="17314"/>
                        </a:lnTo>
                        <a:lnTo>
                          <a:pt x="41712" y="17279"/>
                        </a:lnTo>
                        <a:cubicBezTo>
                          <a:pt x="41717" y="17276"/>
                          <a:pt x="41726" y="17270"/>
                          <a:pt x="41736" y="17266"/>
                        </a:cubicBezTo>
                        <a:cubicBezTo>
                          <a:pt x="41795" y="17237"/>
                          <a:pt x="41846" y="17204"/>
                          <a:pt x="41900" y="17172"/>
                        </a:cubicBezTo>
                        <a:cubicBezTo>
                          <a:pt x="41964" y="17132"/>
                          <a:pt x="42025" y="17093"/>
                          <a:pt x="42084" y="17053"/>
                        </a:cubicBezTo>
                        <a:lnTo>
                          <a:pt x="42091" y="17045"/>
                        </a:lnTo>
                        <a:cubicBezTo>
                          <a:pt x="42148" y="17003"/>
                          <a:pt x="42202" y="16962"/>
                          <a:pt x="42255" y="16918"/>
                        </a:cubicBezTo>
                        <a:cubicBezTo>
                          <a:pt x="42331" y="16855"/>
                          <a:pt x="42399" y="16787"/>
                          <a:pt x="42464" y="16717"/>
                        </a:cubicBezTo>
                        <a:cubicBezTo>
                          <a:pt x="42648" y="16518"/>
                          <a:pt x="42784" y="16290"/>
                          <a:pt x="42854" y="16032"/>
                        </a:cubicBezTo>
                        <a:cubicBezTo>
                          <a:pt x="42884" y="15925"/>
                          <a:pt x="42900" y="15814"/>
                          <a:pt x="42906" y="15700"/>
                        </a:cubicBezTo>
                        <a:cubicBezTo>
                          <a:pt x="42917" y="15588"/>
                          <a:pt x="42911" y="15475"/>
                          <a:pt x="42895" y="15359"/>
                        </a:cubicBezTo>
                        <a:cubicBezTo>
                          <a:pt x="42880" y="15236"/>
                          <a:pt x="42852" y="15103"/>
                          <a:pt x="42810" y="14965"/>
                        </a:cubicBezTo>
                        <a:cubicBezTo>
                          <a:pt x="42757" y="14784"/>
                          <a:pt x="42677" y="14592"/>
                          <a:pt x="42570" y="14390"/>
                        </a:cubicBezTo>
                        <a:cubicBezTo>
                          <a:pt x="42443" y="14143"/>
                          <a:pt x="42277" y="13881"/>
                          <a:pt x="42069" y="13601"/>
                        </a:cubicBezTo>
                        <a:cubicBezTo>
                          <a:pt x="41918" y="13402"/>
                          <a:pt x="41769" y="13214"/>
                          <a:pt x="41618" y="13043"/>
                        </a:cubicBezTo>
                        <a:cubicBezTo>
                          <a:pt x="41384" y="12772"/>
                          <a:pt x="41148" y="12536"/>
                          <a:pt x="40910" y="12326"/>
                        </a:cubicBezTo>
                        <a:cubicBezTo>
                          <a:pt x="40645" y="12090"/>
                          <a:pt x="40377" y="11893"/>
                          <a:pt x="40112" y="11727"/>
                        </a:cubicBezTo>
                        <a:cubicBezTo>
                          <a:pt x="39832" y="11550"/>
                          <a:pt x="39548" y="11408"/>
                          <a:pt x="39272" y="11297"/>
                        </a:cubicBezTo>
                        <a:cubicBezTo>
                          <a:pt x="39181" y="11264"/>
                          <a:pt x="39095" y="11231"/>
                          <a:pt x="39006" y="11203"/>
                        </a:cubicBezTo>
                        <a:cubicBezTo>
                          <a:pt x="38890" y="11165"/>
                          <a:pt x="38774" y="11132"/>
                          <a:pt x="38660" y="11104"/>
                        </a:cubicBezTo>
                        <a:cubicBezTo>
                          <a:pt x="38632" y="11098"/>
                          <a:pt x="38606" y="11091"/>
                          <a:pt x="38581" y="11086"/>
                        </a:cubicBezTo>
                        <a:cubicBezTo>
                          <a:pt x="38240" y="11010"/>
                          <a:pt x="37907" y="10977"/>
                          <a:pt x="37582" y="10977"/>
                        </a:cubicBezTo>
                        <a:cubicBezTo>
                          <a:pt x="37425" y="10977"/>
                          <a:pt x="37270" y="10984"/>
                          <a:pt x="37117" y="10999"/>
                        </a:cubicBezTo>
                        <a:cubicBezTo>
                          <a:pt x="37106" y="10831"/>
                          <a:pt x="37095" y="10667"/>
                          <a:pt x="37075" y="10509"/>
                        </a:cubicBezTo>
                        <a:cubicBezTo>
                          <a:pt x="37068" y="10459"/>
                          <a:pt x="37060" y="10409"/>
                          <a:pt x="37053" y="10363"/>
                        </a:cubicBezTo>
                        <a:cubicBezTo>
                          <a:pt x="37049" y="10343"/>
                          <a:pt x="37047" y="10321"/>
                          <a:pt x="37044" y="10300"/>
                        </a:cubicBezTo>
                        <a:cubicBezTo>
                          <a:pt x="37029" y="10201"/>
                          <a:pt x="37014" y="10107"/>
                          <a:pt x="36996" y="10013"/>
                        </a:cubicBezTo>
                        <a:cubicBezTo>
                          <a:pt x="36976" y="9904"/>
                          <a:pt x="36952" y="9799"/>
                          <a:pt x="36928" y="9694"/>
                        </a:cubicBezTo>
                        <a:cubicBezTo>
                          <a:pt x="36928" y="9692"/>
                          <a:pt x="36924" y="9689"/>
                          <a:pt x="36928" y="9685"/>
                        </a:cubicBezTo>
                        <a:cubicBezTo>
                          <a:pt x="36826" y="9278"/>
                          <a:pt x="36681" y="8902"/>
                          <a:pt x="36498" y="8557"/>
                        </a:cubicBezTo>
                        <a:cubicBezTo>
                          <a:pt x="36467" y="8494"/>
                          <a:pt x="36434" y="8437"/>
                          <a:pt x="36399" y="8377"/>
                        </a:cubicBezTo>
                        <a:cubicBezTo>
                          <a:pt x="36299" y="8209"/>
                          <a:pt x="36196" y="8049"/>
                          <a:pt x="36082" y="7896"/>
                        </a:cubicBezTo>
                        <a:cubicBezTo>
                          <a:pt x="36023" y="7818"/>
                          <a:pt x="35966" y="7744"/>
                          <a:pt x="35905" y="7673"/>
                        </a:cubicBezTo>
                        <a:cubicBezTo>
                          <a:pt x="35899" y="7665"/>
                          <a:pt x="35896" y="7662"/>
                          <a:pt x="35888" y="7654"/>
                        </a:cubicBezTo>
                        <a:cubicBezTo>
                          <a:pt x="35853" y="7612"/>
                          <a:pt x="35818" y="7573"/>
                          <a:pt x="35781" y="7533"/>
                        </a:cubicBezTo>
                        <a:cubicBezTo>
                          <a:pt x="35614" y="7348"/>
                          <a:pt x="35437" y="7177"/>
                          <a:pt x="35245" y="7017"/>
                        </a:cubicBezTo>
                        <a:cubicBezTo>
                          <a:pt x="35116" y="6908"/>
                          <a:pt x="34983" y="6805"/>
                          <a:pt x="34845" y="6707"/>
                        </a:cubicBezTo>
                        <a:cubicBezTo>
                          <a:pt x="34652" y="6571"/>
                          <a:pt x="34449" y="6447"/>
                          <a:pt x="34239" y="6331"/>
                        </a:cubicBezTo>
                        <a:cubicBezTo>
                          <a:pt x="33793" y="6090"/>
                          <a:pt x="33317" y="5896"/>
                          <a:pt x="32824" y="5750"/>
                        </a:cubicBezTo>
                        <a:cubicBezTo>
                          <a:pt x="32785" y="5738"/>
                          <a:pt x="32742" y="5728"/>
                          <a:pt x="32702" y="5717"/>
                        </a:cubicBezTo>
                        <a:lnTo>
                          <a:pt x="32700" y="5717"/>
                        </a:lnTo>
                        <a:cubicBezTo>
                          <a:pt x="32475" y="5655"/>
                          <a:pt x="32252" y="5603"/>
                          <a:pt x="32024" y="5562"/>
                        </a:cubicBezTo>
                        <a:cubicBezTo>
                          <a:pt x="31932" y="5544"/>
                          <a:pt x="31839" y="5527"/>
                          <a:pt x="31745" y="5515"/>
                        </a:cubicBezTo>
                        <a:cubicBezTo>
                          <a:pt x="31430" y="5465"/>
                          <a:pt x="31112" y="5433"/>
                          <a:pt x="30795" y="5419"/>
                        </a:cubicBezTo>
                        <a:cubicBezTo>
                          <a:pt x="30701" y="5415"/>
                          <a:pt x="30605" y="5413"/>
                          <a:pt x="30513" y="5413"/>
                        </a:cubicBezTo>
                        <a:cubicBezTo>
                          <a:pt x="30478" y="5412"/>
                          <a:pt x="30443" y="5412"/>
                          <a:pt x="30408" y="5412"/>
                        </a:cubicBezTo>
                        <a:cubicBezTo>
                          <a:pt x="30330" y="5412"/>
                          <a:pt x="30252" y="5414"/>
                          <a:pt x="30172" y="5415"/>
                        </a:cubicBezTo>
                        <a:cubicBezTo>
                          <a:pt x="30131" y="5415"/>
                          <a:pt x="30092" y="5417"/>
                          <a:pt x="30050" y="5419"/>
                        </a:cubicBezTo>
                        <a:cubicBezTo>
                          <a:pt x="30080" y="5391"/>
                          <a:pt x="30107" y="5367"/>
                          <a:pt x="30135" y="5336"/>
                        </a:cubicBezTo>
                        <a:cubicBezTo>
                          <a:pt x="30334" y="5146"/>
                          <a:pt x="30527" y="4929"/>
                          <a:pt x="30710" y="4695"/>
                        </a:cubicBezTo>
                        <a:cubicBezTo>
                          <a:pt x="30824" y="4543"/>
                          <a:pt x="30935" y="4387"/>
                          <a:pt x="31036" y="4226"/>
                        </a:cubicBezTo>
                        <a:cubicBezTo>
                          <a:pt x="31226" y="3926"/>
                          <a:pt x="31382" y="3611"/>
                          <a:pt x="31486" y="3296"/>
                        </a:cubicBezTo>
                        <a:cubicBezTo>
                          <a:pt x="31497" y="3263"/>
                          <a:pt x="31506" y="3231"/>
                          <a:pt x="31515" y="3198"/>
                        </a:cubicBezTo>
                        <a:cubicBezTo>
                          <a:pt x="31628" y="2820"/>
                          <a:pt x="31663" y="2448"/>
                          <a:pt x="31585" y="2100"/>
                        </a:cubicBezTo>
                        <a:cubicBezTo>
                          <a:pt x="31570" y="2037"/>
                          <a:pt x="31552" y="1976"/>
                          <a:pt x="31532" y="1915"/>
                        </a:cubicBezTo>
                        <a:cubicBezTo>
                          <a:pt x="31499" y="1823"/>
                          <a:pt x="31456" y="1731"/>
                          <a:pt x="31403" y="1646"/>
                        </a:cubicBezTo>
                        <a:cubicBezTo>
                          <a:pt x="31312" y="1492"/>
                          <a:pt x="31191" y="1344"/>
                          <a:pt x="31034" y="1212"/>
                        </a:cubicBezTo>
                        <a:lnTo>
                          <a:pt x="31032" y="1212"/>
                        </a:lnTo>
                        <a:cubicBezTo>
                          <a:pt x="30898" y="1095"/>
                          <a:pt x="30734" y="990"/>
                          <a:pt x="30546" y="895"/>
                        </a:cubicBezTo>
                        <a:cubicBezTo>
                          <a:pt x="30251" y="747"/>
                          <a:pt x="29956" y="681"/>
                          <a:pt x="29661" y="681"/>
                        </a:cubicBezTo>
                        <a:cubicBezTo>
                          <a:pt x="29499" y="681"/>
                          <a:pt x="29341" y="699"/>
                          <a:pt x="29182" y="734"/>
                        </a:cubicBezTo>
                        <a:cubicBezTo>
                          <a:pt x="29090" y="754"/>
                          <a:pt x="28998" y="780"/>
                          <a:pt x="28907" y="812"/>
                        </a:cubicBezTo>
                        <a:cubicBezTo>
                          <a:pt x="28858" y="830"/>
                          <a:pt x="28808" y="848"/>
                          <a:pt x="28758" y="871"/>
                        </a:cubicBezTo>
                        <a:cubicBezTo>
                          <a:pt x="27739" y="1287"/>
                          <a:pt x="26823" y="2321"/>
                          <a:pt x="26263" y="3187"/>
                        </a:cubicBezTo>
                        <a:cubicBezTo>
                          <a:pt x="26333" y="1630"/>
                          <a:pt x="25601" y="148"/>
                          <a:pt x="24077" y="10"/>
                        </a:cubicBezTo>
                        <a:cubicBezTo>
                          <a:pt x="24004" y="3"/>
                          <a:pt x="23929" y="0"/>
                          <a:pt x="238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13"/>
                  <p:cNvSpPr/>
                  <p:nvPr/>
                </p:nvSpPr>
                <p:spPr>
                  <a:xfrm>
                    <a:off x="-63500" y="4580332"/>
                    <a:ext cx="9263374" cy="2101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9" h="5154" extrusionOk="0">
                        <a:moveTo>
                          <a:pt x="80339" y="0"/>
                        </a:moveTo>
                        <a:cubicBezTo>
                          <a:pt x="69397" y="0"/>
                          <a:pt x="55260" y="1698"/>
                          <a:pt x="43777" y="1698"/>
                        </a:cubicBezTo>
                        <a:cubicBezTo>
                          <a:pt x="43306" y="1698"/>
                          <a:pt x="42839" y="1695"/>
                          <a:pt x="42377" y="1689"/>
                        </a:cubicBezTo>
                        <a:cubicBezTo>
                          <a:pt x="33262" y="1571"/>
                          <a:pt x="25137" y="473"/>
                          <a:pt x="19763" y="473"/>
                        </a:cubicBezTo>
                        <a:cubicBezTo>
                          <a:pt x="14822" y="473"/>
                          <a:pt x="0" y="1680"/>
                          <a:pt x="0" y="1680"/>
                        </a:cubicBezTo>
                        <a:lnTo>
                          <a:pt x="0" y="5154"/>
                        </a:lnTo>
                        <a:lnTo>
                          <a:pt x="103739" y="5154"/>
                        </a:lnTo>
                        <a:lnTo>
                          <a:pt x="103739" y="722"/>
                        </a:lnTo>
                        <a:cubicBezTo>
                          <a:pt x="103739" y="722"/>
                          <a:pt x="95368" y="244"/>
                          <a:pt x="81989" y="14"/>
                        </a:cubicBezTo>
                        <a:cubicBezTo>
                          <a:pt x="81448" y="5"/>
                          <a:pt x="80897" y="0"/>
                          <a:pt x="8033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8" name="Google Shape;328;p13"/>
                <p:cNvGrpSpPr/>
                <p:nvPr/>
              </p:nvGrpSpPr>
              <p:grpSpPr>
                <a:xfrm>
                  <a:off x="-63379" y="4714275"/>
                  <a:ext cx="9263285" cy="442757"/>
                  <a:chOff x="-63379" y="4923731"/>
                  <a:chExt cx="9263285" cy="969682"/>
                </a:xfrm>
              </p:grpSpPr>
              <p:sp>
                <p:nvSpPr>
                  <p:cNvPr id="329" name="Google Shape;329;p13"/>
                  <p:cNvSpPr/>
                  <p:nvPr/>
                </p:nvSpPr>
                <p:spPr>
                  <a:xfrm>
                    <a:off x="-63379" y="4923731"/>
                    <a:ext cx="9263285" cy="969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38" h="10859" extrusionOk="0">
                        <a:moveTo>
                          <a:pt x="1" y="0"/>
                        </a:moveTo>
                        <a:lnTo>
                          <a:pt x="1" y="10858"/>
                        </a:lnTo>
                        <a:lnTo>
                          <a:pt x="103737" y="10858"/>
                        </a:lnTo>
                        <a:lnTo>
                          <a:pt x="103737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13"/>
                  <p:cNvSpPr/>
                  <p:nvPr/>
                </p:nvSpPr>
                <p:spPr>
                  <a:xfrm>
                    <a:off x="120932" y="5321109"/>
                    <a:ext cx="843034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1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13"/>
                  <p:cNvSpPr/>
                  <p:nvPr/>
                </p:nvSpPr>
                <p:spPr>
                  <a:xfrm>
                    <a:off x="1341010" y="5321109"/>
                    <a:ext cx="84285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9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13"/>
                  <p:cNvSpPr/>
                  <p:nvPr/>
                </p:nvSpPr>
                <p:spPr>
                  <a:xfrm>
                    <a:off x="2439822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13"/>
                  <p:cNvSpPr/>
                  <p:nvPr/>
                </p:nvSpPr>
                <p:spPr>
                  <a:xfrm>
                    <a:off x="3659900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40" y="727"/>
                        </a:lnTo>
                        <a:lnTo>
                          <a:pt x="944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334;p13"/>
                  <p:cNvSpPr/>
                  <p:nvPr/>
                </p:nvSpPr>
                <p:spPr>
                  <a:xfrm>
                    <a:off x="4807736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335;p13"/>
                  <p:cNvSpPr/>
                  <p:nvPr/>
                </p:nvSpPr>
                <p:spPr>
                  <a:xfrm>
                    <a:off x="602781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1" y="1"/>
                        </a:moveTo>
                        <a:lnTo>
                          <a:pt x="1" y="727"/>
                        </a:lnTo>
                        <a:lnTo>
                          <a:pt x="9438" y="727"/>
                        </a:lnTo>
                        <a:lnTo>
                          <a:pt x="943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336;p13"/>
                  <p:cNvSpPr/>
                  <p:nvPr/>
                </p:nvSpPr>
                <p:spPr>
                  <a:xfrm>
                    <a:off x="7126804" y="5321109"/>
                    <a:ext cx="842766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38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7" y="727"/>
                        </a:lnTo>
                        <a:lnTo>
                          <a:pt x="943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" name="Google Shape;337;p13"/>
                  <p:cNvSpPr/>
                  <p:nvPr/>
                </p:nvSpPr>
                <p:spPr>
                  <a:xfrm>
                    <a:off x="8346703" y="5321109"/>
                    <a:ext cx="842945" cy="64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0" h="727" extrusionOk="0">
                        <a:moveTo>
                          <a:pt x="0" y="1"/>
                        </a:moveTo>
                        <a:lnTo>
                          <a:pt x="0" y="727"/>
                        </a:lnTo>
                        <a:lnTo>
                          <a:pt x="9439" y="727"/>
                        </a:lnTo>
                        <a:lnTo>
                          <a:pt x="943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338" name="Google Shape;338;p13"/>
            <p:cNvSpPr/>
            <p:nvPr/>
          </p:nvSpPr>
          <p:spPr>
            <a:xfrm>
              <a:off x="-14985" y="4517725"/>
              <a:ext cx="454991" cy="177156"/>
            </a:xfrm>
            <a:custGeom>
              <a:avLst/>
              <a:gdLst/>
              <a:ahLst/>
              <a:cxnLst/>
              <a:rect l="l" t="t" r="r" b="b"/>
              <a:pathLst>
                <a:path w="6580" h="2562" extrusionOk="0">
                  <a:moveTo>
                    <a:pt x="3152" y="0"/>
                  </a:moveTo>
                  <a:cubicBezTo>
                    <a:pt x="2863" y="0"/>
                    <a:pt x="2513" y="112"/>
                    <a:pt x="2109" y="376"/>
                  </a:cubicBezTo>
                  <a:cubicBezTo>
                    <a:pt x="968" y="1123"/>
                    <a:pt x="570" y="559"/>
                    <a:pt x="285" y="1161"/>
                  </a:cubicBezTo>
                  <a:cubicBezTo>
                    <a:pt x="1" y="1766"/>
                    <a:pt x="799" y="2310"/>
                    <a:pt x="799" y="2310"/>
                  </a:cubicBezTo>
                  <a:lnTo>
                    <a:pt x="5185" y="2562"/>
                  </a:lnTo>
                  <a:cubicBezTo>
                    <a:pt x="5185" y="2562"/>
                    <a:pt x="6580" y="1858"/>
                    <a:pt x="5953" y="962"/>
                  </a:cubicBezTo>
                  <a:cubicBezTo>
                    <a:pt x="5793" y="733"/>
                    <a:pt x="5602" y="656"/>
                    <a:pt x="5405" y="656"/>
                  </a:cubicBezTo>
                  <a:cubicBezTo>
                    <a:pt x="4997" y="656"/>
                    <a:pt x="4561" y="985"/>
                    <a:pt x="4296" y="985"/>
                  </a:cubicBezTo>
                  <a:cubicBezTo>
                    <a:pt x="4189" y="985"/>
                    <a:pt x="4110" y="931"/>
                    <a:pt x="4073" y="778"/>
                  </a:cubicBezTo>
                  <a:cubicBezTo>
                    <a:pt x="3966" y="328"/>
                    <a:pt x="3648" y="0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" name="Google Shape;339;p13"/>
          <p:cNvGrpSpPr/>
          <p:nvPr/>
        </p:nvGrpSpPr>
        <p:grpSpPr>
          <a:xfrm>
            <a:off x="8542876" y="4339974"/>
            <a:ext cx="373051" cy="364892"/>
            <a:chOff x="-1467724" y="1406749"/>
            <a:chExt cx="373051" cy="364892"/>
          </a:xfrm>
        </p:grpSpPr>
        <p:sp>
          <p:nvSpPr>
            <p:cNvPr id="340" name="Google Shape;340;p13"/>
            <p:cNvSpPr/>
            <p:nvPr/>
          </p:nvSpPr>
          <p:spPr>
            <a:xfrm>
              <a:off x="-1467724" y="1406749"/>
              <a:ext cx="373051" cy="364407"/>
            </a:xfrm>
            <a:custGeom>
              <a:avLst/>
              <a:gdLst/>
              <a:ahLst/>
              <a:cxnLst/>
              <a:rect l="l" t="t" r="r" b="b"/>
              <a:pathLst>
                <a:path w="5395" h="5270" extrusionOk="0">
                  <a:moveTo>
                    <a:pt x="3533" y="1"/>
                  </a:moveTo>
                  <a:cubicBezTo>
                    <a:pt x="3325" y="1"/>
                    <a:pt x="3126" y="173"/>
                    <a:pt x="2989" y="347"/>
                  </a:cubicBezTo>
                  <a:cubicBezTo>
                    <a:pt x="2672" y="760"/>
                    <a:pt x="2466" y="1259"/>
                    <a:pt x="2402" y="1779"/>
                  </a:cubicBezTo>
                  <a:cubicBezTo>
                    <a:pt x="2390" y="1873"/>
                    <a:pt x="2381" y="1972"/>
                    <a:pt x="2337" y="2057"/>
                  </a:cubicBezTo>
                  <a:cubicBezTo>
                    <a:pt x="2299" y="2132"/>
                    <a:pt x="2222" y="2196"/>
                    <a:pt x="2138" y="2196"/>
                  </a:cubicBezTo>
                  <a:cubicBezTo>
                    <a:pt x="2128" y="2196"/>
                    <a:pt x="2117" y="2195"/>
                    <a:pt x="2107" y="2193"/>
                  </a:cubicBezTo>
                  <a:cubicBezTo>
                    <a:pt x="2003" y="2171"/>
                    <a:pt x="1945" y="2064"/>
                    <a:pt x="1900" y="1967"/>
                  </a:cubicBezTo>
                  <a:cubicBezTo>
                    <a:pt x="1771" y="1683"/>
                    <a:pt x="1642" y="1397"/>
                    <a:pt x="1513" y="1115"/>
                  </a:cubicBezTo>
                  <a:cubicBezTo>
                    <a:pt x="1438" y="946"/>
                    <a:pt x="1338" y="760"/>
                    <a:pt x="1137" y="747"/>
                  </a:cubicBezTo>
                  <a:cubicBezTo>
                    <a:pt x="1131" y="746"/>
                    <a:pt x="1126" y="746"/>
                    <a:pt x="1120" y="746"/>
                  </a:cubicBezTo>
                  <a:cubicBezTo>
                    <a:pt x="969" y="746"/>
                    <a:pt x="837" y="859"/>
                    <a:pt x="785" y="1007"/>
                  </a:cubicBezTo>
                  <a:cubicBezTo>
                    <a:pt x="697" y="1265"/>
                    <a:pt x="817" y="1517"/>
                    <a:pt x="933" y="1747"/>
                  </a:cubicBezTo>
                  <a:lnTo>
                    <a:pt x="1331" y="2545"/>
                  </a:lnTo>
                  <a:cubicBezTo>
                    <a:pt x="1402" y="2687"/>
                    <a:pt x="1286" y="2829"/>
                    <a:pt x="1156" y="2829"/>
                  </a:cubicBezTo>
                  <a:cubicBezTo>
                    <a:pt x="1116" y="2829"/>
                    <a:pt x="1074" y="2815"/>
                    <a:pt x="1036" y="2783"/>
                  </a:cubicBezTo>
                  <a:cubicBezTo>
                    <a:pt x="1034" y="2783"/>
                    <a:pt x="1032" y="2779"/>
                    <a:pt x="1029" y="2778"/>
                  </a:cubicBezTo>
                  <a:cubicBezTo>
                    <a:pt x="894" y="2660"/>
                    <a:pt x="796" y="2503"/>
                    <a:pt x="695" y="2355"/>
                  </a:cubicBezTo>
                  <a:cubicBezTo>
                    <a:pt x="613" y="2240"/>
                    <a:pt x="508" y="2115"/>
                    <a:pt x="364" y="2115"/>
                  </a:cubicBezTo>
                  <a:cubicBezTo>
                    <a:pt x="342" y="2115"/>
                    <a:pt x="320" y="2117"/>
                    <a:pt x="297" y="2123"/>
                  </a:cubicBezTo>
                  <a:cubicBezTo>
                    <a:pt x="161" y="2158"/>
                    <a:pt x="74" y="2287"/>
                    <a:pt x="57" y="2427"/>
                  </a:cubicBezTo>
                  <a:cubicBezTo>
                    <a:pt x="0" y="2921"/>
                    <a:pt x="354" y="3301"/>
                    <a:pt x="618" y="3695"/>
                  </a:cubicBezTo>
                  <a:cubicBezTo>
                    <a:pt x="852" y="4045"/>
                    <a:pt x="1005" y="4425"/>
                    <a:pt x="1121" y="4829"/>
                  </a:cubicBezTo>
                  <a:cubicBezTo>
                    <a:pt x="1190" y="5069"/>
                    <a:pt x="1296" y="5269"/>
                    <a:pt x="1529" y="5269"/>
                  </a:cubicBezTo>
                  <a:cubicBezTo>
                    <a:pt x="1576" y="5269"/>
                    <a:pt x="1628" y="5261"/>
                    <a:pt x="1687" y="5243"/>
                  </a:cubicBezTo>
                  <a:cubicBezTo>
                    <a:pt x="2013" y="5140"/>
                    <a:pt x="2276" y="4797"/>
                    <a:pt x="2591" y="4644"/>
                  </a:cubicBezTo>
                  <a:cubicBezTo>
                    <a:pt x="2923" y="4482"/>
                    <a:pt x="3290" y="4388"/>
                    <a:pt x="3658" y="4379"/>
                  </a:cubicBezTo>
                  <a:cubicBezTo>
                    <a:pt x="3693" y="4378"/>
                    <a:pt x="3728" y="4378"/>
                    <a:pt x="3764" y="4378"/>
                  </a:cubicBezTo>
                  <a:cubicBezTo>
                    <a:pt x="3827" y="4378"/>
                    <a:pt x="3891" y="4379"/>
                    <a:pt x="3955" y="4379"/>
                  </a:cubicBezTo>
                  <a:cubicBezTo>
                    <a:pt x="4179" y="4379"/>
                    <a:pt x="4403" y="4366"/>
                    <a:pt x="4602" y="4248"/>
                  </a:cubicBezTo>
                  <a:cubicBezTo>
                    <a:pt x="4757" y="4156"/>
                    <a:pt x="4869" y="3994"/>
                    <a:pt x="4865" y="3815"/>
                  </a:cubicBezTo>
                  <a:cubicBezTo>
                    <a:pt x="4855" y="3533"/>
                    <a:pt x="4590" y="3402"/>
                    <a:pt x="4343" y="3402"/>
                  </a:cubicBezTo>
                  <a:cubicBezTo>
                    <a:pt x="4327" y="3402"/>
                    <a:pt x="4310" y="3403"/>
                    <a:pt x="4294" y="3404"/>
                  </a:cubicBezTo>
                  <a:cubicBezTo>
                    <a:pt x="4079" y="3417"/>
                    <a:pt x="3880" y="3509"/>
                    <a:pt x="3669" y="3563"/>
                  </a:cubicBezTo>
                  <a:cubicBezTo>
                    <a:pt x="3580" y="3585"/>
                    <a:pt x="3485" y="3601"/>
                    <a:pt x="3392" y="3601"/>
                  </a:cubicBezTo>
                  <a:cubicBezTo>
                    <a:pt x="3267" y="3601"/>
                    <a:pt x="3147" y="3573"/>
                    <a:pt x="3047" y="3502"/>
                  </a:cubicBezTo>
                  <a:cubicBezTo>
                    <a:pt x="2965" y="3367"/>
                    <a:pt x="3139" y="3220"/>
                    <a:pt x="3288" y="3179"/>
                  </a:cubicBezTo>
                  <a:cubicBezTo>
                    <a:pt x="3483" y="3124"/>
                    <a:pt x="3685" y="3117"/>
                    <a:pt x="3888" y="3117"/>
                  </a:cubicBezTo>
                  <a:cubicBezTo>
                    <a:pt x="3963" y="3117"/>
                    <a:pt x="4039" y="3118"/>
                    <a:pt x="4114" y="3118"/>
                  </a:cubicBezTo>
                  <a:cubicBezTo>
                    <a:pt x="4155" y="3118"/>
                    <a:pt x="4196" y="3118"/>
                    <a:pt x="4237" y="3117"/>
                  </a:cubicBezTo>
                  <a:cubicBezTo>
                    <a:pt x="4602" y="3111"/>
                    <a:pt x="4993" y="3047"/>
                    <a:pt x="5236" y="2755"/>
                  </a:cubicBezTo>
                  <a:cubicBezTo>
                    <a:pt x="5339" y="2628"/>
                    <a:pt x="5394" y="2464"/>
                    <a:pt x="5376" y="2300"/>
                  </a:cubicBezTo>
                  <a:cubicBezTo>
                    <a:pt x="5340" y="1973"/>
                    <a:pt x="5073" y="1847"/>
                    <a:pt x="4814" y="1847"/>
                  </a:cubicBezTo>
                  <a:cubicBezTo>
                    <a:pt x="4794" y="1847"/>
                    <a:pt x="4774" y="1847"/>
                    <a:pt x="4755" y="1849"/>
                  </a:cubicBezTo>
                  <a:cubicBezTo>
                    <a:pt x="4576" y="1863"/>
                    <a:pt x="4407" y="1928"/>
                    <a:pt x="4241" y="1992"/>
                  </a:cubicBezTo>
                  <a:cubicBezTo>
                    <a:pt x="3962" y="2101"/>
                    <a:pt x="3680" y="2208"/>
                    <a:pt x="3402" y="2317"/>
                  </a:cubicBezTo>
                  <a:cubicBezTo>
                    <a:pt x="3333" y="2343"/>
                    <a:pt x="3250" y="2367"/>
                    <a:pt x="3175" y="2367"/>
                  </a:cubicBezTo>
                  <a:cubicBezTo>
                    <a:pt x="3089" y="2367"/>
                    <a:pt x="3014" y="2336"/>
                    <a:pt x="2978" y="2245"/>
                  </a:cubicBezTo>
                  <a:cubicBezTo>
                    <a:pt x="2936" y="2142"/>
                    <a:pt x="2986" y="2027"/>
                    <a:pt x="3072" y="1957"/>
                  </a:cubicBezTo>
                  <a:cubicBezTo>
                    <a:pt x="3421" y="1681"/>
                    <a:pt x="3690" y="1311"/>
                    <a:pt x="3852" y="896"/>
                  </a:cubicBezTo>
                  <a:cubicBezTo>
                    <a:pt x="3911" y="739"/>
                    <a:pt x="3957" y="572"/>
                    <a:pt x="3935" y="406"/>
                  </a:cubicBezTo>
                  <a:cubicBezTo>
                    <a:pt x="3913" y="240"/>
                    <a:pt x="3809" y="74"/>
                    <a:pt x="3651" y="21"/>
                  </a:cubicBezTo>
                  <a:cubicBezTo>
                    <a:pt x="3611" y="7"/>
                    <a:pt x="3572" y="1"/>
                    <a:pt x="35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-1452719" y="1430675"/>
              <a:ext cx="317940" cy="340966"/>
            </a:xfrm>
            <a:custGeom>
              <a:avLst/>
              <a:gdLst/>
              <a:ahLst/>
              <a:cxnLst/>
              <a:rect l="l" t="t" r="r" b="b"/>
              <a:pathLst>
                <a:path w="4598" h="4931" extrusionOk="0">
                  <a:moveTo>
                    <a:pt x="3088" y="0"/>
                  </a:moveTo>
                  <a:cubicBezTo>
                    <a:pt x="3067" y="0"/>
                    <a:pt x="3047" y="11"/>
                    <a:pt x="3034" y="36"/>
                  </a:cubicBezTo>
                  <a:cubicBezTo>
                    <a:pt x="2454" y="1234"/>
                    <a:pt x="1954" y="2468"/>
                    <a:pt x="1540" y="3733"/>
                  </a:cubicBezTo>
                  <a:cubicBezTo>
                    <a:pt x="1514" y="3810"/>
                    <a:pt x="1492" y="3886"/>
                    <a:pt x="1466" y="3963"/>
                  </a:cubicBezTo>
                  <a:cubicBezTo>
                    <a:pt x="1562" y="3185"/>
                    <a:pt x="1527" y="2391"/>
                    <a:pt x="1355" y="1621"/>
                  </a:cubicBezTo>
                  <a:cubicBezTo>
                    <a:pt x="1289" y="1315"/>
                    <a:pt x="1199" y="1013"/>
                    <a:pt x="1088" y="718"/>
                  </a:cubicBezTo>
                  <a:cubicBezTo>
                    <a:pt x="1076" y="684"/>
                    <a:pt x="1047" y="670"/>
                    <a:pt x="1018" y="670"/>
                  </a:cubicBezTo>
                  <a:cubicBezTo>
                    <a:pt x="975" y="670"/>
                    <a:pt x="933" y="703"/>
                    <a:pt x="952" y="755"/>
                  </a:cubicBezTo>
                  <a:cubicBezTo>
                    <a:pt x="1326" y="1766"/>
                    <a:pt x="1457" y="2857"/>
                    <a:pt x="1329" y="3930"/>
                  </a:cubicBezTo>
                  <a:cubicBezTo>
                    <a:pt x="1315" y="4077"/>
                    <a:pt x="1291" y="4221"/>
                    <a:pt x="1263" y="4366"/>
                  </a:cubicBezTo>
                  <a:cubicBezTo>
                    <a:pt x="1180" y="3506"/>
                    <a:pt x="662" y="2737"/>
                    <a:pt x="161" y="2050"/>
                  </a:cubicBezTo>
                  <a:cubicBezTo>
                    <a:pt x="145" y="2028"/>
                    <a:pt x="123" y="2019"/>
                    <a:pt x="101" y="2019"/>
                  </a:cubicBezTo>
                  <a:cubicBezTo>
                    <a:pt x="49" y="2019"/>
                    <a:pt x="0" y="2068"/>
                    <a:pt x="38" y="2120"/>
                  </a:cubicBezTo>
                  <a:cubicBezTo>
                    <a:pt x="616" y="2916"/>
                    <a:pt x="1226" y="3810"/>
                    <a:pt x="1123" y="4842"/>
                  </a:cubicBezTo>
                  <a:cubicBezTo>
                    <a:pt x="1119" y="4884"/>
                    <a:pt x="1149" y="4906"/>
                    <a:pt x="1184" y="4908"/>
                  </a:cubicBezTo>
                  <a:cubicBezTo>
                    <a:pt x="1195" y="4918"/>
                    <a:pt x="1208" y="4921"/>
                    <a:pt x="1224" y="4921"/>
                  </a:cubicBezTo>
                  <a:cubicBezTo>
                    <a:pt x="1236" y="4927"/>
                    <a:pt x="1250" y="4931"/>
                    <a:pt x="1264" y="4931"/>
                  </a:cubicBezTo>
                  <a:cubicBezTo>
                    <a:pt x="1292" y="4931"/>
                    <a:pt x="1321" y="4917"/>
                    <a:pt x="1333" y="4884"/>
                  </a:cubicBezTo>
                  <a:cubicBezTo>
                    <a:pt x="1352" y="4838"/>
                    <a:pt x="1370" y="4796"/>
                    <a:pt x="1388" y="4750"/>
                  </a:cubicBezTo>
                  <a:cubicBezTo>
                    <a:pt x="2116" y="4027"/>
                    <a:pt x="3119" y="3604"/>
                    <a:pt x="4145" y="3591"/>
                  </a:cubicBezTo>
                  <a:cubicBezTo>
                    <a:pt x="4234" y="3589"/>
                    <a:pt x="4236" y="3451"/>
                    <a:pt x="4149" y="3451"/>
                  </a:cubicBezTo>
                  <a:cubicBezTo>
                    <a:pt x="4148" y="3451"/>
                    <a:pt x="4147" y="3451"/>
                    <a:pt x="4145" y="3451"/>
                  </a:cubicBezTo>
                  <a:cubicBezTo>
                    <a:pt x="3185" y="3462"/>
                    <a:pt x="2242" y="3821"/>
                    <a:pt x="1516" y="4442"/>
                  </a:cubicBezTo>
                  <a:cubicBezTo>
                    <a:pt x="1687" y="4033"/>
                    <a:pt x="1886" y="3629"/>
                    <a:pt x="2161" y="3277"/>
                  </a:cubicBezTo>
                  <a:cubicBezTo>
                    <a:pt x="2330" y="3058"/>
                    <a:pt x="2531" y="2861"/>
                    <a:pt x="2761" y="2706"/>
                  </a:cubicBezTo>
                  <a:cubicBezTo>
                    <a:pt x="3005" y="2542"/>
                    <a:pt x="3276" y="2432"/>
                    <a:pt x="3556" y="2349"/>
                  </a:cubicBezTo>
                  <a:cubicBezTo>
                    <a:pt x="3869" y="2256"/>
                    <a:pt x="4191" y="2197"/>
                    <a:pt x="4512" y="2138"/>
                  </a:cubicBezTo>
                  <a:cubicBezTo>
                    <a:pt x="4597" y="2121"/>
                    <a:pt x="4566" y="1999"/>
                    <a:pt x="4490" y="1999"/>
                  </a:cubicBezTo>
                  <a:cubicBezTo>
                    <a:pt x="4485" y="1999"/>
                    <a:pt x="4480" y="1999"/>
                    <a:pt x="4475" y="2000"/>
                  </a:cubicBezTo>
                  <a:cubicBezTo>
                    <a:pt x="3889" y="2107"/>
                    <a:pt x="3285" y="2218"/>
                    <a:pt x="2767" y="2533"/>
                  </a:cubicBezTo>
                  <a:cubicBezTo>
                    <a:pt x="2288" y="2828"/>
                    <a:pt x="1938" y="3285"/>
                    <a:pt x="1676" y="3777"/>
                  </a:cubicBezTo>
                  <a:cubicBezTo>
                    <a:pt x="1971" y="2876"/>
                    <a:pt x="2304" y="1989"/>
                    <a:pt x="2688" y="1123"/>
                  </a:cubicBezTo>
                  <a:cubicBezTo>
                    <a:pt x="2837" y="782"/>
                    <a:pt x="2994" y="443"/>
                    <a:pt x="3158" y="108"/>
                  </a:cubicBezTo>
                  <a:cubicBezTo>
                    <a:pt x="3184" y="52"/>
                    <a:pt x="3135" y="0"/>
                    <a:pt x="30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Quando"/>
              <a:buNone/>
              <a:defRPr sz="2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Quando"/>
              <a:buNone/>
              <a:defRPr sz="3500" b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5" r:id="rId11"/>
    <p:sldLayoutId id="2147483666" r:id="rId12"/>
    <p:sldLayoutId id="2147483669" r:id="rId13"/>
    <p:sldLayoutId id="2147483670" r:id="rId14"/>
    <p:sldLayoutId id="2147483674" r:id="rId15"/>
    <p:sldLayoutId id="2147483675" r:id="rId16"/>
    <p:sldLayoutId id="2147483676" r:id="rId17"/>
    <p:sldLayoutId id="2147483677" r:id="rId18"/>
    <p:sldLayoutId id="2147483678" r:id="rId19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36"/>
          <p:cNvSpPr txBox="1">
            <a:spLocks noGrp="1"/>
          </p:cNvSpPr>
          <p:nvPr>
            <p:ph type="ctrTitle"/>
          </p:nvPr>
        </p:nvSpPr>
        <p:spPr>
          <a:xfrm>
            <a:off x="2603100" y="842000"/>
            <a:ext cx="3937800" cy="14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Eliminarea</a:t>
            </a:r>
            <a:r>
              <a:rPr lang="en-US" sz="3200" dirty="0"/>
              <a:t> ma</a:t>
            </a:r>
            <a:r>
              <a:rPr lang="ro-RO" sz="3200" dirty="0"/>
              <a:t>ș</a:t>
            </a:r>
            <a:r>
              <a:rPr lang="en-US" sz="3200" dirty="0" err="1"/>
              <a:t>i</a:t>
            </a:r>
            <a:r>
              <a:rPr lang="ro-RO" sz="3200" dirty="0"/>
              <a:t>ni</a:t>
            </a:r>
            <a:r>
              <a:rPr lang="en-US" sz="3200" dirty="0"/>
              <a:t>lor din </a:t>
            </a:r>
            <a:r>
              <a:rPr lang="en-US" sz="3200" dirty="0" err="1"/>
              <a:t>centrele</a:t>
            </a:r>
            <a:r>
              <a:rPr lang="en-US" sz="3200" dirty="0"/>
              <a:t> </a:t>
            </a:r>
            <a:r>
              <a:rPr lang="en-US" sz="3200" dirty="0" err="1"/>
              <a:t>ora</a:t>
            </a:r>
            <a:r>
              <a:rPr lang="ro-RO" sz="3200" dirty="0"/>
              <a:t>ș</a:t>
            </a:r>
            <a:r>
              <a:rPr lang="en-US" sz="3200" dirty="0" err="1"/>
              <a:t>elor</a:t>
            </a:r>
            <a:endParaRPr sz="3200" dirty="0"/>
          </a:p>
        </p:txBody>
      </p:sp>
      <p:sp>
        <p:nvSpPr>
          <p:cNvPr id="1013" name="Google Shape;1013;p36"/>
          <p:cNvSpPr txBox="1">
            <a:spLocks noGrp="1"/>
          </p:cNvSpPr>
          <p:nvPr>
            <p:ph type="subTitle" idx="1"/>
          </p:nvPr>
        </p:nvSpPr>
        <p:spPr>
          <a:xfrm>
            <a:off x="1800902" y="2218211"/>
            <a:ext cx="554658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ro-RO" dirty="0"/>
              <a:t>a</a:t>
            </a:r>
            <a:r>
              <a:rPr lang="en" dirty="0"/>
              <a:t>b</a:t>
            </a:r>
            <a:r>
              <a:rPr lang="ro-RO" dirty="0"/>
              <a:t>ă</a:t>
            </a:r>
            <a:r>
              <a:rPr lang="en" dirty="0"/>
              <a:t>ra PRO – Velcea Mihnea, Tanislav Alexia, Lupu Andrei</a:t>
            </a:r>
            <a:endParaRPr dirty="0"/>
          </a:p>
        </p:txBody>
      </p:sp>
      <p:grpSp>
        <p:nvGrpSpPr>
          <p:cNvPr id="1014" name="Google Shape;1014;p36"/>
          <p:cNvGrpSpPr/>
          <p:nvPr/>
        </p:nvGrpSpPr>
        <p:grpSpPr>
          <a:xfrm>
            <a:off x="7171458" y="2148618"/>
            <a:ext cx="1642550" cy="2221382"/>
            <a:chOff x="7172043" y="2582127"/>
            <a:chExt cx="1322078" cy="1787833"/>
          </a:xfrm>
        </p:grpSpPr>
        <p:sp>
          <p:nvSpPr>
            <p:cNvPr id="1015" name="Google Shape;1015;p36"/>
            <p:cNvSpPr/>
            <p:nvPr/>
          </p:nvSpPr>
          <p:spPr>
            <a:xfrm>
              <a:off x="7172043" y="4251295"/>
              <a:ext cx="1322078" cy="118665"/>
            </a:xfrm>
            <a:custGeom>
              <a:avLst/>
              <a:gdLst/>
              <a:ahLst/>
              <a:cxnLst/>
              <a:rect l="l" t="t" r="r" b="b"/>
              <a:pathLst>
                <a:path w="17425" h="1564" extrusionOk="0">
                  <a:moveTo>
                    <a:pt x="8711" y="0"/>
                  </a:moveTo>
                  <a:cubicBezTo>
                    <a:pt x="3900" y="0"/>
                    <a:pt x="0" y="350"/>
                    <a:pt x="0" y="782"/>
                  </a:cubicBezTo>
                  <a:cubicBezTo>
                    <a:pt x="0" y="1213"/>
                    <a:pt x="3900" y="1563"/>
                    <a:pt x="8711" y="1563"/>
                  </a:cubicBezTo>
                  <a:cubicBezTo>
                    <a:pt x="13525" y="1563"/>
                    <a:pt x="17424" y="1213"/>
                    <a:pt x="17424" y="782"/>
                  </a:cubicBezTo>
                  <a:cubicBezTo>
                    <a:pt x="17424" y="350"/>
                    <a:pt x="13521" y="0"/>
                    <a:pt x="8711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7861866" y="3423539"/>
              <a:ext cx="103111" cy="131563"/>
            </a:xfrm>
            <a:custGeom>
              <a:avLst/>
              <a:gdLst/>
              <a:ahLst/>
              <a:cxnLst/>
              <a:rect l="l" t="t" r="r" b="b"/>
              <a:pathLst>
                <a:path w="1359" h="1734" extrusionOk="0">
                  <a:moveTo>
                    <a:pt x="631" y="1"/>
                  </a:moveTo>
                  <a:cubicBezTo>
                    <a:pt x="631" y="1"/>
                    <a:pt x="1" y="799"/>
                    <a:pt x="78" y="964"/>
                  </a:cubicBezTo>
                  <a:cubicBezTo>
                    <a:pt x="95" y="998"/>
                    <a:pt x="112" y="1011"/>
                    <a:pt x="132" y="1011"/>
                  </a:cubicBezTo>
                  <a:cubicBezTo>
                    <a:pt x="208" y="1011"/>
                    <a:pt x="314" y="823"/>
                    <a:pt x="496" y="823"/>
                  </a:cubicBezTo>
                  <a:cubicBezTo>
                    <a:pt x="505" y="823"/>
                    <a:pt x="514" y="824"/>
                    <a:pt x="522" y="824"/>
                  </a:cubicBezTo>
                  <a:cubicBezTo>
                    <a:pt x="522" y="824"/>
                    <a:pt x="327" y="1289"/>
                    <a:pt x="351" y="1549"/>
                  </a:cubicBezTo>
                  <a:cubicBezTo>
                    <a:pt x="364" y="1709"/>
                    <a:pt x="517" y="1694"/>
                    <a:pt x="677" y="1727"/>
                  </a:cubicBezTo>
                  <a:cubicBezTo>
                    <a:pt x="698" y="1731"/>
                    <a:pt x="718" y="1733"/>
                    <a:pt x="738" y="1733"/>
                  </a:cubicBezTo>
                  <a:cubicBezTo>
                    <a:pt x="1124" y="1733"/>
                    <a:pt x="1278" y="979"/>
                    <a:pt x="1359" y="154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7624464" y="3084471"/>
              <a:ext cx="340516" cy="350455"/>
            </a:xfrm>
            <a:custGeom>
              <a:avLst/>
              <a:gdLst/>
              <a:ahLst/>
              <a:cxnLst/>
              <a:rect l="l" t="t" r="r" b="b"/>
              <a:pathLst>
                <a:path w="4488" h="4619" extrusionOk="0">
                  <a:moveTo>
                    <a:pt x="832" y="1"/>
                  </a:moveTo>
                  <a:cubicBezTo>
                    <a:pt x="1" y="576"/>
                    <a:pt x="929" y="1093"/>
                    <a:pt x="929" y="1093"/>
                  </a:cubicBezTo>
                  <a:cubicBezTo>
                    <a:pt x="929" y="1093"/>
                    <a:pt x="2842" y="1595"/>
                    <a:pt x="3310" y="2172"/>
                  </a:cubicBezTo>
                  <a:cubicBezTo>
                    <a:pt x="3780" y="2747"/>
                    <a:pt x="3760" y="4468"/>
                    <a:pt x="3760" y="4468"/>
                  </a:cubicBezTo>
                  <a:lnTo>
                    <a:pt x="4488" y="4619"/>
                  </a:lnTo>
                  <a:lnTo>
                    <a:pt x="4468" y="3294"/>
                  </a:lnTo>
                  <a:cubicBezTo>
                    <a:pt x="4470" y="1296"/>
                    <a:pt x="3850" y="1046"/>
                    <a:pt x="3130" y="800"/>
                  </a:cubicBezTo>
                  <a:cubicBezTo>
                    <a:pt x="2098" y="452"/>
                    <a:pt x="832" y="1"/>
                    <a:pt x="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7752990" y="2582127"/>
              <a:ext cx="373293" cy="318361"/>
            </a:xfrm>
            <a:custGeom>
              <a:avLst/>
              <a:gdLst/>
              <a:ahLst/>
              <a:cxnLst/>
              <a:rect l="l" t="t" r="r" b="b"/>
              <a:pathLst>
                <a:path w="4920" h="4196" extrusionOk="0">
                  <a:moveTo>
                    <a:pt x="3182" y="1"/>
                  </a:moveTo>
                  <a:cubicBezTo>
                    <a:pt x="2854" y="1"/>
                    <a:pt x="2503" y="144"/>
                    <a:pt x="2156" y="491"/>
                  </a:cubicBezTo>
                  <a:cubicBezTo>
                    <a:pt x="1016" y="1631"/>
                    <a:pt x="2158" y="3198"/>
                    <a:pt x="960" y="3198"/>
                  </a:cubicBezTo>
                  <a:cubicBezTo>
                    <a:pt x="0" y="3198"/>
                    <a:pt x="22" y="3837"/>
                    <a:pt x="22" y="3837"/>
                  </a:cubicBezTo>
                  <a:cubicBezTo>
                    <a:pt x="22" y="3837"/>
                    <a:pt x="50" y="3975"/>
                    <a:pt x="173" y="4091"/>
                  </a:cubicBezTo>
                  <a:cubicBezTo>
                    <a:pt x="173" y="4091"/>
                    <a:pt x="357" y="3892"/>
                    <a:pt x="667" y="3892"/>
                  </a:cubicBezTo>
                  <a:cubicBezTo>
                    <a:pt x="823" y="3892"/>
                    <a:pt x="1012" y="3943"/>
                    <a:pt x="1226" y="4097"/>
                  </a:cubicBezTo>
                  <a:cubicBezTo>
                    <a:pt x="1321" y="4165"/>
                    <a:pt x="1412" y="4195"/>
                    <a:pt x="1499" y="4195"/>
                  </a:cubicBezTo>
                  <a:cubicBezTo>
                    <a:pt x="2154" y="4195"/>
                    <a:pt x="2616" y="2509"/>
                    <a:pt x="3210" y="2509"/>
                  </a:cubicBezTo>
                  <a:cubicBezTo>
                    <a:pt x="3318" y="2509"/>
                    <a:pt x="3431" y="2565"/>
                    <a:pt x="3550" y="2696"/>
                  </a:cubicBezTo>
                  <a:cubicBezTo>
                    <a:pt x="3799" y="2970"/>
                    <a:pt x="4025" y="3088"/>
                    <a:pt x="4214" y="3088"/>
                  </a:cubicBezTo>
                  <a:cubicBezTo>
                    <a:pt x="4679" y="3088"/>
                    <a:pt x="4920" y="2374"/>
                    <a:pt x="4731" y="1524"/>
                  </a:cubicBezTo>
                  <a:cubicBezTo>
                    <a:pt x="4560" y="753"/>
                    <a:pt x="3933" y="1"/>
                    <a:pt x="3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7861866" y="3423539"/>
              <a:ext cx="103111" cy="131563"/>
            </a:xfrm>
            <a:custGeom>
              <a:avLst/>
              <a:gdLst/>
              <a:ahLst/>
              <a:cxnLst/>
              <a:rect l="l" t="t" r="r" b="b"/>
              <a:pathLst>
                <a:path w="1359" h="1734" extrusionOk="0">
                  <a:moveTo>
                    <a:pt x="631" y="1"/>
                  </a:moveTo>
                  <a:cubicBezTo>
                    <a:pt x="631" y="1"/>
                    <a:pt x="1" y="799"/>
                    <a:pt x="78" y="964"/>
                  </a:cubicBezTo>
                  <a:cubicBezTo>
                    <a:pt x="95" y="998"/>
                    <a:pt x="112" y="1011"/>
                    <a:pt x="132" y="1011"/>
                  </a:cubicBezTo>
                  <a:cubicBezTo>
                    <a:pt x="208" y="1011"/>
                    <a:pt x="314" y="823"/>
                    <a:pt x="496" y="823"/>
                  </a:cubicBezTo>
                  <a:cubicBezTo>
                    <a:pt x="505" y="823"/>
                    <a:pt x="514" y="824"/>
                    <a:pt x="522" y="824"/>
                  </a:cubicBezTo>
                  <a:cubicBezTo>
                    <a:pt x="522" y="824"/>
                    <a:pt x="327" y="1289"/>
                    <a:pt x="351" y="1549"/>
                  </a:cubicBezTo>
                  <a:cubicBezTo>
                    <a:pt x="364" y="1709"/>
                    <a:pt x="517" y="1694"/>
                    <a:pt x="677" y="1727"/>
                  </a:cubicBezTo>
                  <a:cubicBezTo>
                    <a:pt x="698" y="1731"/>
                    <a:pt x="718" y="1733"/>
                    <a:pt x="738" y="1733"/>
                  </a:cubicBezTo>
                  <a:cubicBezTo>
                    <a:pt x="1124" y="1733"/>
                    <a:pt x="1278" y="979"/>
                    <a:pt x="1359" y="154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7624464" y="3084471"/>
              <a:ext cx="340516" cy="350455"/>
            </a:xfrm>
            <a:custGeom>
              <a:avLst/>
              <a:gdLst/>
              <a:ahLst/>
              <a:cxnLst/>
              <a:rect l="l" t="t" r="r" b="b"/>
              <a:pathLst>
                <a:path w="4488" h="4619" extrusionOk="0">
                  <a:moveTo>
                    <a:pt x="832" y="1"/>
                  </a:moveTo>
                  <a:cubicBezTo>
                    <a:pt x="1" y="576"/>
                    <a:pt x="929" y="1093"/>
                    <a:pt x="929" y="1093"/>
                  </a:cubicBezTo>
                  <a:cubicBezTo>
                    <a:pt x="929" y="1093"/>
                    <a:pt x="2842" y="1595"/>
                    <a:pt x="3310" y="2172"/>
                  </a:cubicBezTo>
                  <a:cubicBezTo>
                    <a:pt x="3780" y="2747"/>
                    <a:pt x="3760" y="4468"/>
                    <a:pt x="3760" y="4468"/>
                  </a:cubicBezTo>
                  <a:lnTo>
                    <a:pt x="4488" y="4619"/>
                  </a:lnTo>
                  <a:lnTo>
                    <a:pt x="4468" y="3294"/>
                  </a:lnTo>
                  <a:cubicBezTo>
                    <a:pt x="4470" y="1296"/>
                    <a:pt x="3850" y="1046"/>
                    <a:pt x="3130" y="800"/>
                  </a:cubicBezTo>
                  <a:cubicBezTo>
                    <a:pt x="2098" y="452"/>
                    <a:pt x="832" y="1"/>
                    <a:pt x="832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7628789" y="3030374"/>
              <a:ext cx="259863" cy="493020"/>
            </a:xfrm>
            <a:custGeom>
              <a:avLst/>
              <a:gdLst/>
              <a:ahLst/>
              <a:cxnLst/>
              <a:rect l="l" t="t" r="r" b="b"/>
              <a:pathLst>
                <a:path w="3425" h="6498" extrusionOk="0">
                  <a:moveTo>
                    <a:pt x="1169" y="1"/>
                  </a:moveTo>
                  <a:lnTo>
                    <a:pt x="198" y="185"/>
                  </a:lnTo>
                  <a:lnTo>
                    <a:pt x="1" y="1115"/>
                  </a:lnTo>
                  <a:lnTo>
                    <a:pt x="133" y="6469"/>
                  </a:lnTo>
                  <a:cubicBezTo>
                    <a:pt x="133" y="6469"/>
                    <a:pt x="344" y="6498"/>
                    <a:pt x="682" y="6498"/>
                  </a:cubicBezTo>
                  <a:cubicBezTo>
                    <a:pt x="1327" y="6498"/>
                    <a:pt x="2437" y="6393"/>
                    <a:pt x="3425" y="5782"/>
                  </a:cubicBezTo>
                  <a:lnTo>
                    <a:pt x="1481" y="30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7628637" y="3015959"/>
              <a:ext cx="112140" cy="99089"/>
            </a:xfrm>
            <a:custGeom>
              <a:avLst/>
              <a:gdLst/>
              <a:ahLst/>
              <a:cxnLst/>
              <a:rect l="l" t="t" r="r" b="b"/>
              <a:pathLst>
                <a:path w="1478" h="1306" extrusionOk="0">
                  <a:moveTo>
                    <a:pt x="1129" y="1"/>
                  </a:moveTo>
                  <a:lnTo>
                    <a:pt x="147" y="240"/>
                  </a:lnTo>
                  <a:lnTo>
                    <a:pt x="1" y="1305"/>
                  </a:lnTo>
                  <a:cubicBezTo>
                    <a:pt x="1" y="1305"/>
                    <a:pt x="6" y="1306"/>
                    <a:pt x="15" y="1306"/>
                  </a:cubicBezTo>
                  <a:cubicBezTo>
                    <a:pt x="86" y="1306"/>
                    <a:pt x="398" y="1279"/>
                    <a:pt x="556" y="808"/>
                  </a:cubicBezTo>
                  <a:cubicBezTo>
                    <a:pt x="623" y="614"/>
                    <a:pt x="871" y="435"/>
                    <a:pt x="1173" y="435"/>
                  </a:cubicBezTo>
                  <a:cubicBezTo>
                    <a:pt x="1270" y="435"/>
                    <a:pt x="1373" y="454"/>
                    <a:pt x="1477" y="496"/>
                  </a:cubicBezTo>
                  <a:lnTo>
                    <a:pt x="1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6"/>
            <p:cNvSpPr/>
            <p:nvPr/>
          </p:nvSpPr>
          <p:spPr>
            <a:xfrm>
              <a:off x="7549503" y="2824687"/>
              <a:ext cx="225493" cy="225493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1493" y="1"/>
                  </a:moveTo>
                  <a:cubicBezTo>
                    <a:pt x="1491" y="1"/>
                    <a:pt x="1488" y="1"/>
                    <a:pt x="1486" y="1"/>
                  </a:cubicBezTo>
                  <a:cubicBezTo>
                    <a:pt x="666" y="1"/>
                    <a:pt x="1" y="666"/>
                    <a:pt x="1" y="1486"/>
                  </a:cubicBezTo>
                  <a:cubicBezTo>
                    <a:pt x="1" y="2306"/>
                    <a:pt x="666" y="2971"/>
                    <a:pt x="1486" y="2971"/>
                  </a:cubicBezTo>
                  <a:cubicBezTo>
                    <a:pt x="2306" y="2971"/>
                    <a:pt x="2972" y="2306"/>
                    <a:pt x="2972" y="1486"/>
                  </a:cubicBezTo>
                  <a:cubicBezTo>
                    <a:pt x="2972" y="666"/>
                    <a:pt x="2310" y="1"/>
                    <a:pt x="14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6"/>
            <p:cNvSpPr/>
            <p:nvPr/>
          </p:nvSpPr>
          <p:spPr>
            <a:xfrm>
              <a:off x="7549427" y="2824384"/>
              <a:ext cx="194006" cy="194158"/>
            </a:xfrm>
            <a:custGeom>
              <a:avLst/>
              <a:gdLst/>
              <a:ahLst/>
              <a:cxnLst/>
              <a:rect l="l" t="t" r="r" b="b"/>
              <a:pathLst>
                <a:path w="2557" h="2559" extrusionOk="0">
                  <a:moveTo>
                    <a:pt x="1485" y="1"/>
                  </a:moveTo>
                  <a:cubicBezTo>
                    <a:pt x="665" y="1"/>
                    <a:pt x="0" y="668"/>
                    <a:pt x="0" y="1488"/>
                  </a:cubicBezTo>
                  <a:cubicBezTo>
                    <a:pt x="0" y="1792"/>
                    <a:pt x="92" y="2074"/>
                    <a:pt x="249" y="2310"/>
                  </a:cubicBezTo>
                  <a:cubicBezTo>
                    <a:pt x="483" y="2467"/>
                    <a:pt x="767" y="2559"/>
                    <a:pt x="1071" y="2559"/>
                  </a:cubicBezTo>
                  <a:cubicBezTo>
                    <a:pt x="1891" y="2559"/>
                    <a:pt x="2556" y="1894"/>
                    <a:pt x="2556" y="1074"/>
                  </a:cubicBezTo>
                  <a:cubicBezTo>
                    <a:pt x="2556" y="769"/>
                    <a:pt x="2464" y="486"/>
                    <a:pt x="2307" y="250"/>
                  </a:cubicBezTo>
                  <a:cubicBezTo>
                    <a:pt x="2073" y="93"/>
                    <a:pt x="1789" y="1"/>
                    <a:pt x="1485" y="1"/>
                  </a:cubicBezTo>
                  <a:close/>
                </a:path>
              </a:pathLst>
            </a:custGeom>
            <a:solidFill>
              <a:srgbClr val="FFFFFF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7598600" y="2824375"/>
              <a:ext cx="176398" cy="168827"/>
            </a:xfrm>
            <a:custGeom>
              <a:avLst/>
              <a:gdLst/>
              <a:ahLst/>
              <a:cxnLst/>
              <a:rect l="l" t="t" r="r" b="b"/>
              <a:pathLst>
                <a:path w="2325" h="2225" extrusionOk="0">
                  <a:moveTo>
                    <a:pt x="839" y="1"/>
                  </a:moveTo>
                  <a:cubicBezTo>
                    <a:pt x="528" y="1"/>
                    <a:pt x="238" y="96"/>
                    <a:pt x="1" y="261"/>
                  </a:cubicBezTo>
                  <a:cubicBezTo>
                    <a:pt x="3" y="261"/>
                    <a:pt x="1228" y="343"/>
                    <a:pt x="1307" y="675"/>
                  </a:cubicBezTo>
                  <a:lnTo>
                    <a:pt x="1438" y="1488"/>
                  </a:lnTo>
                  <a:lnTo>
                    <a:pt x="2131" y="2225"/>
                  </a:lnTo>
                  <a:cubicBezTo>
                    <a:pt x="2251" y="2004"/>
                    <a:pt x="2325" y="1753"/>
                    <a:pt x="2325" y="1486"/>
                  </a:cubicBezTo>
                  <a:cubicBezTo>
                    <a:pt x="2325" y="666"/>
                    <a:pt x="1659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7393891" y="3521110"/>
              <a:ext cx="375341" cy="737253"/>
            </a:xfrm>
            <a:custGeom>
              <a:avLst/>
              <a:gdLst/>
              <a:ahLst/>
              <a:cxnLst/>
              <a:rect l="l" t="t" r="r" b="b"/>
              <a:pathLst>
                <a:path w="4947" h="9717" extrusionOk="0">
                  <a:moveTo>
                    <a:pt x="4643" y="1857"/>
                  </a:move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lose/>
                  <a:moveTo>
                    <a:pt x="3226" y="1"/>
                  </a:moveTo>
                  <a:cubicBezTo>
                    <a:pt x="3226" y="1"/>
                    <a:pt x="1556" y="2819"/>
                    <a:pt x="856" y="4090"/>
                  </a:cubicBezTo>
                  <a:cubicBezTo>
                    <a:pt x="156" y="5360"/>
                    <a:pt x="491" y="8473"/>
                    <a:pt x="27" y="9070"/>
                  </a:cubicBezTo>
                  <a:cubicBezTo>
                    <a:pt x="27" y="9070"/>
                    <a:pt x="1" y="9641"/>
                    <a:pt x="598" y="9716"/>
                  </a:cubicBezTo>
                  <a:cubicBezTo>
                    <a:pt x="598" y="9716"/>
                    <a:pt x="2258" y="6786"/>
                    <a:pt x="1921" y="5334"/>
                  </a:cubicBez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ubicBezTo>
                    <a:pt x="4642" y="1857"/>
                    <a:pt x="4947" y="371"/>
                    <a:pt x="3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7393891" y="3521110"/>
              <a:ext cx="375341" cy="737253"/>
            </a:xfrm>
            <a:custGeom>
              <a:avLst/>
              <a:gdLst/>
              <a:ahLst/>
              <a:cxnLst/>
              <a:rect l="l" t="t" r="r" b="b"/>
              <a:pathLst>
                <a:path w="4947" h="9717" extrusionOk="0">
                  <a:moveTo>
                    <a:pt x="4643" y="1857"/>
                  </a:move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lose/>
                  <a:moveTo>
                    <a:pt x="3226" y="1"/>
                  </a:moveTo>
                  <a:cubicBezTo>
                    <a:pt x="3226" y="1"/>
                    <a:pt x="1556" y="2819"/>
                    <a:pt x="856" y="4090"/>
                  </a:cubicBezTo>
                  <a:cubicBezTo>
                    <a:pt x="156" y="5360"/>
                    <a:pt x="491" y="8473"/>
                    <a:pt x="27" y="9070"/>
                  </a:cubicBezTo>
                  <a:cubicBezTo>
                    <a:pt x="27" y="9070"/>
                    <a:pt x="1" y="9641"/>
                    <a:pt x="598" y="9716"/>
                  </a:cubicBezTo>
                  <a:cubicBezTo>
                    <a:pt x="598" y="9716"/>
                    <a:pt x="2258" y="6786"/>
                    <a:pt x="1921" y="5334"/>
                  </a:cubicBez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ubicBezTo>
                    <a:pt x="4642" y="1857"/>
                    <a:pt x="4947" y="371"/>
                    <a:pt x="3226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7727346" y="3503659"/>
              <a:ext cx="574203" cy="560091"/>
            </a:xfrm>
            <a:custGeom>
              <a:avLst/>
              <a:gdLst/>
              <a:ahLst/>
              <a:cxnLst/>
              <a:rect l="l" t="t" r="r" b="b"/>
              <a:pathLst>
                <a:path w="7568" h="7382" extrusionOk="0">
                  <a:moveTo>
                    <a:pt x="2124" y="1"/>
                  </a:moveTo>
                  <a:cubicBezTo>
                    <a:pt x="2104" y="1"/>
                    <a:pt x="567" y="142"/>
                    <a:pt x="1" y="647"/>
                  </a:cubicBezTo>
                  <a:cubicBezTo>
                    <a:pt x="1" y="647"/>
                    <a:pt x="1555" y="5192"/>
                    <a:pt x="2124" y="5487"/>
                  </a:cubicBezTo>
                  <a:cubicBezTo>
                    <a:pt x="2695" y="5782"/>
                    <a:pt x="6938" y="7381"/>
                    <a:pt x="6938" y="7381"/>
                  </a:cubicBezTo>
                  <a:cubicBezTo>
                    <a:pt x="6938" y="7381"/>
                    <a:pt x="6943" y="7381"/>
                    <a:pt x="6953" y="7381"/>
                  </a:cubicBezTo>
                  <a:cubicBezTo>
                    <a:pt x="7050" y="7381"/>
                    <a:pt x="7567" y="7353"/>
                    <a:pt x="7214" y="6716"/>
                  </a:cubicBezTo>
                  <a:cubicBezTo>
                    <a:pt x="7214" y="6716"/>
                    <a:pt x="5283" y="4587"/>
                    <a:pt x="3459" y="4587"/>
                  </a:cubicBezTo>
                  <a:cubicBezTo>
                    <a:pt x="3356" y="4587"/>
                    <a:pt x="3254" y="4593"/>
                    <a:pt x="3152" y="4608"/>
                  </a:cubicBezTo>
                  <a:lnTo>
                    <a:pt x="2124" y="1"/>
                  </a:lnTo>
                  <a:cubicBezTo>
                    <a:pt x="2124" y="1"/>
                    <a:pt x="2124" y="1"/>
                    <a:pt x="2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7456713" y="3521110"/>
              <a:ext cx="301062" cy="368664"/>
            </a:xfrm>
            <a:custGeom>
              <a:avLst/>
              <a:gdLst/>
              <a:ahLst/>
              <a:cxnLst/>
              <a:rect l="l" t="t" r="r" b="b"/>
              <a:pathLst>
                <a:path w="3968" h="4859" extrusionOk="0">
                  <a:moveTo>
                    <a:pt x="2398" y="1"/>
                  </a:moveTo>
                  <a:lnTo>
                    <a:pt x="0" y="3458"/>
                  </a:lnTo>
                  <a:lnTo>
                    <a:pt x="1843" y="4859"/>
                  </a:lnTo>
                  <a:lnTo>
                    <a:pt x="3968" y="1989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6"/>
            <p:cNvSpPr/>
            <p:nvPr/>
          </p:nvSpPr>
          <p:spPr>
            <a:xfrm>
              <a:off x="7638576" y="3468986"/>
              <a:ext cx="347572" cy="405842"/>
            </a:xfrm>
            <a:custGeom>
              <a:avLst/>
              <a:gdLst/>
              <a:ahLst/>
              <a:cxnLst/>
              <a:rect l="l" t="t" r="r" b="b"/>
              <a:pathLst>
                <a:path w="4581" h="5349" extrusionOk="0">
                  <a:moveTo>
                    <a:pt x="3294" y="1"/>
                  </a:moveTo>
                  <a:lnTo>
                    <a:pt x="1" y="688"/>
                  </a:lnTo>
                  <a:lnTo>
                    <a:pt x="1571" y="2676"/>
                  </a:lnTo>
                  <a:lnTo>
                    <a:pt x="2533" y="5348"/>
                  </a:lnTo>
                  <a:lnTo>
                    <a:pt x="4580" y="4492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6"/>
            <p:cNvSpPr/>
            <p:nvPr/>
          </p:nvSpPr>
          <p:spPr>
            <a:xfrm>
              <a:off x="7224622" y="4185211"/>
              <a:ext cx="214567" cy="132170"/>
            </a:xfrm>
            <a:custGeom>
              <a:avLst/>
              <a:gdLst/>
              <a:ahLst/>
              <a:cxnLst/>
              <a:rect l="l" t="t" r="r" b="b"/>
              <a:pathLst>
                <a:path w="2828" h="1742" extrusionOk="0">
                  <a:moveTo>
                    <a:pt x="663" y="1"/>
                  </a:moveTo>
                  <a:cubicBezTo>
                    <a:pt x="476" y="1"/>
                    <a:pt x="59" y="33"/>
                    <a:pt x="0" y="315"/>
                  </a:cubicBezTo>
                  <a:lnTo>
                    <a:pt x="2516" y="1741"/>
                  </a:lnTo>
                  <a:lnTo>
                    <a:pt x="2827" y="962"/>
                  </a:lnTo>
                  <a:lnTo>
                    <a:pt x="2256" y="315"/>
                  </a:lnTo>
                  <a:lnTo>
                    <a:pt x="752" y="3"/>
                  </a:lnTo>
                  <a:cubicBezTo>
                    <a:pt x="752" y="3"/>
                    <a:pt x="717" y="1"/>
                    <a:pt x="6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8253665" y="4002437"/>
              <a:ext cx="90971" cy="219044"/>
            </a:xfrm>
            <a:custGeom>
              <a:avLst/>
              <a:gdLst/>
              <a:ahLst/>
              <a:cxnLst/>
              <a:rect l="l" t="t" r="r" b="b"/>
              <a:pathLst>
                <a:path w="1199" h="2887" extrusionOk="0">
                  <a:moveTo>
                    <a:pt x="1198" y="0"/>
                  </a:moveTo>
                  <a:lnTo>
                    <a:pt x="279" y="138"/>
                  </a:lnTo>
                  <a:lnTo>
                    <a:pt x="1" y="820"/>
                  </a:lnTo>
                  <a:lnTo>
                    <a:pt x="332" y="2320"/>
                  </a:lnTo>
                  <a:cubicBezTo>
                    <a:pt x="332" y="2320"/>
                    <a:pt x="536" y="2887"/>
                    <a:pt x="864" y="2887"/>
                  </a:cubicBezTo>
                  <a:cubicBezTo>
                    <a:pt x="883" y="2887"/>
                    <a:pt x="903" y="2885"/>
                    <a:pt x="924" y="2880"/>
                  </a:cubicBezTo>
                  <a:lnTo>
                    <a:pt x="11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8253665" y="4063514"/>
              <a:ext cx="76" cy="7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DD4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6"/>
            <p:cNvSpPr/>
            <p:nvPr/>
          </p:nvSpPr>
          <p:spPr>
            <a:xfrm>
              <a:off x="7208917" y="3077111"/>
              <a:ext cx="138240" cy="118437"/>
            </a:xfrm>
            <a:custGeom>
              <a:avLst/>
              <a:gdLst/>
              <a:ahLst/>
              <a:cxnLst/>
              <a:rect l="l" t="t" r="r" b="b"/>
              <a:pathLst>
                <a:path w="1822" h="1561" extrusionOk="0">
                  <a:moveTo>
                    <a:pt x="520" y="0"/>
                  </a:moveTo>
                  <a:cubicBezTo>
                    <a:pt x="418" y="0"/>
                    <a:pt x="363" y="115"/>
                    <a:pt x="277" y="223"/>
                  </a:cubicBezTo>
                  <a:cubicBezTo>
                    <a:pt x="1" y="564"/>
                    <a:pt x="618" y="1080"/>
                    <a:pt x="1348" y="1561"/>
                  </a:cubicBezTo>
                  <a:lnTo>
                    <a:pt x="1821" y="990"/>
                  </a:lnTo>
                  <a:cubicBezTo>
                    <a:pt x="1821" y="990"/>
                    <a:pt x="1412" y="59"/>
                    <a:pt x="1230" y="50"/>
                  </a:cubicBezTo>
                  <a:cubicBezTo>
                    <a:pt x="1227" y="50"/>
                    <a:pt x="1225" y="50"/>
                    <a:pt x="1222" y="50"/>
                  </a:cubicBezTo>
                  <a:cubicBezTo>
                    <a:pt x="1052" y="50"/>
                    <a:pt x="1281" y="302"/>
                    <a:pt x="1147" y="509"/>
                  </a:cubicBezTo>
                  <a:cubicBezTo>
                    <a:pt x="1147" y="509"/>
                    <a:pt x="826" y="116"/>
                    <a:pt x="587" y="15"/>
                  </a:cubicBezTo>
                  <a:cubicBezTo>
                    <a:pt x="562" y="5"/>
                    <a:pt x="540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6"/>
            <p:cNvSpPr/>
            <p:nvPr/>
          </p:nvSpPr>
          <p:spPr>
            <a:xfrm>
              <a:off x="7311115" y="3071800"/>
              <a:ext cx="439681" cy="230349"/>
            </a:xfrm>
            <a:custGeom>
              <a:avLst/>
              <a:gdLst/>
              <a:ahLst/>
              <a:cxnLst/>
              <a:rect l="l" t="t" r="r" b="b"/>
              <a:pathLst>
                <a:path w="5795" h="3036" extrusionOk="0">
                  <a:moveTo>
                    <a:pt x="5303" y="1"/>
                  </a:moveTo>
                  <a:cubicBezTo>
                    <a:pt x="5101" y="1"/>
                    <a:pt x="4904" y="109"/>
                    <a:pt x="4860" y="170"/>
                  </a:cubicBezTo>
                  <a:cubicBezTo>
                    <a:pt x="4484" y="691"/>
                    <a:pt x="3775" y="1845"/>
                    <a:pt x="3045" y="1988"/>
                  </a:cubicBezTo>
                  <a:cubicBezTo>
                    <a:pt x="3000" y="1997"/>
                    <a:pt x="2950" y="2001"/>
                    <a:pt x="2897" y="2001"/>
                  </a:cubicBezTo>
                  <a:cubicBezTo>
                    <a:pt x="2094" y="2001"/>
                    <a:pt x="474" y="1058"/>
                    <a:pt x="474" y="1058"/>
                  </a:cubicBezTo>
                  <a:lnTo>
                    <a:pt x="1" y="1629"/>
                  </a:lnTo>
                  <a:lnTo>
                    <a:pt x="1512" y="2482"/>
                  </a:lnTo>
                  <a:cubicBezTo>
                    <a:pt x="2269" y="2885"/>
                    <a:pt x="2795" y="3036"/>
                    <a:pt x="3193" y="3036"/>
                  </a:cubicBezTo>
                  <a:cubicBezTo>
                    <a:pt x="3723" y="3036"/>
                    <a:pt x="4025" y="2768"/>
                    <a:pt x="4341" y="2469"/>
                  </a:cubicBezTo>
                  <a:cubicBezTo>
                    <a:pt x="5133" y="1723"/>
                    <a:pt x="5795" y="564"/>
                    <a:pt x="5795" y="564"/>
                  </a:cubicBezTo>
                  <a:cubicBezTo>
                    <a:pt x="5744" y="125"/>
                    <a:pt x="5520" y="1"/>
                    <a:pt x="5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36"/>
          <p:cNvGrpSpPr/>
          <p:nvPr/>
        </p:nvGrpSpPr>
        <p:grpSpPr>
          <a:xfrm>
            <a:off x="4013635" y="3040100"/>
            <a:ext cx="1322086" cy="1662107"/>
            <a:chOff x="3880253" y="3121248"/>
            <a:chExt cx="1193003" cy="1499826"/>
          </a:xfrm>
        </p:grpSpPr>
        <p:sp>
          <p:nvSpPr>
            <p:cNvPr id="1037" name="Google Shape;1037;p36"/>
            <p:cNvSpPr/>
            <p:nvPr/>
          </p:nvSpPr>
          <p:spPr>
            <a:xfrm>
              <a:off x="3964318" y="4490573"/>
              <a:ext cx="1084749" cy="130501"/>
            </a:xfrm>
            <a:custGeom>
              <a:avLst/>
              <a:gdLst/>
              <a:ahLst/>
              <a:cxnLst/>
              <a:rect l="l" t="t" r="r" b="b"/>
              <a:pathLst>
                <a:path w="14297" h="1720" extrusionOk="0">
                  <a:moveTo>
                    <a:pt x="7149" y="0"/>
                  </a:moveTo>
                  <a:cubicBezTo>
                    <a:pt x="3201" y="0"/>
                    <a:pt x="0" y="385"/>
                    <a:pt x="0" y="859"/>
                  </a:cubicBezTo>
                  <a:cubicBezTo>
                    <a:pt x="0" y="1334"/>
                    <a:pt x="3201" y="1720"/>
                    <a:pt x="7149" y="1720"/>
                  </a:cubicBezTo>
                  <a:cubicBezTo>
                    <a:pt x="11096" y="1720"/>
                    <a:pt x="14297" y="1334"/>
                    <a:pt x="14297" y="859"/>
                  </a:cubicBezTo>
                  <a:cubicBezTo>
                    <a:pt x="14297" y="385"/>
                    <a:pt x="11096" y="0"/>
                    <a:pt x="7149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4448454" y="3825713"/>
              <a:ext cx="525872" cy="395827"/>
            </a:xfrm>
            <a:custGeom>
              <a:avLst/>
              <a:gdLst/>
              <a:ahLst/>
              <a:cxnLst/>
              <a:rect l="l" t="t" r="r" b="b"/>
              <a:pathLst>
                <a:path w="6931" h="5217" extrusionOk="0">
                  <a:moveTo>
                    <a:pt x="3858" y="0"/>
                  </a:moveTo>
                  <a:lnTo>
                    <a:pt x="1" y="417"/>
                  </a:lnTo>
                  <a:lnTo>
                    <a:pt x="1901" y="2404"/>
                  </a:lnTo>
                  <a:cubicBezTo>
                    <a:pt x="1901" y="2404"/>
                    <a:pt x="2518" y="5149"/>
                    <a:pt x="3628" y="5210"/>
                  </a:cubicBezTo>
                  <a:cubicBezTo>
                    <a:pt x="3703" y="5214"/>
                    <a:pt x="3782" y="5216"/>
                    <a:pt x="3866" y="5216"/>
                  </a:cubicBezTo>
                  <a:cubicBezTo>
                    <a:pt x="5025" y="5216"/>
                    <a:pt x="6930" y="4840"/>
                    <a:pt x="6930" y="4840"/>
                  </a:cubicBezTo>
                  <a:lnTo>
                    <a:pt x="6713" y="3205"/>
                  </a:lnTo>
                  <a:lnTo>
                    <a:pt x="5017" y="3450"/>
                  </a:lnTo>
                  <a:cubicBezTo>
                    <a:pt x="5017" y="3450"/>
                    <a:pt x="4906" y="3512"/>
                    <a:pt x="4782" y="3512"/>
                  </a:cubicBezTo>
                  <a:cubicBezTo>
                    <a:pt x="4659" y="3512"/>
                    <a:pt x="4523" y="3451"/>
                    <a:pt x="4472" y="3205"/>
                  </a:cubicBezTo>
                  <a:cubicBezTo>
                    <a:pt x="4370" y="2711"/>
                    <a:pt x="3858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4318714" y="3857579"/>
              <a:ext cx="273976" cy="517602"/>
            </a:xfrm>
            <a:custGeom>
              <a:avLst/>
              <a:gdLst/>
              <a:ahLst/>
              <a:cxnLst/>
              <a:rect l="l" t="t" r="r" b="b"/>
              <a:pathLst>
                <a:path w="3611" h="6822" extrusionOk="0">
                  <a:moveTo>
                    <a:pt x="1707" y="1"/>
                  </a:moveTo>
                  <a:cubicBezTo>
                    <a:pt x="1707" y="1"/>
                    <a:pt x="496" y="1431"/>
                    <a:pt x="248" y="2850"/>
                  </a:cubicBezTo>
                  <a:cubicBezTo>
                    <a:pt x="1" y="4269"/>
                    <a:pt x="644" y="6674"/>
                    <a:pt x="644" y="6674"/>
                  </a:cubicBezTo>
                  <a:lnTo>
                    <a:pt x="2839" y="6821"/>
                  </a:lnTo>
                  <a:cubicBezTo>
                    <a:pt x="2839" y="6821"/>
                    <a:pt x="2004" y="4412"/>
                    <a:pt x="2192" y="3893"/>
                  </a:cubicBezTo>
                  <a:cubicBezTo>
                    <a:pt x="2376" y="3371"/>
                    <a:pt x="3611" y="1984"/>
                    <a:pt x="3611" y="1984"/>
                  </a:cubicBezTo>
                  <a:lnTo>
                    <a:pt x="1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4192767" y="3159487"/>
              <a:ext cx="225417" cy="225569"/>
            </a:xfrm>
            <a:custGeom>
              <a:avLst/>
              <a:gdLst/>
              <a:ahLst/>
              <a:cxnLst/>
              <a:rect l="l" t="t" r="r" b="b"/>
              <a:pathLst>
                <a:path w="2971" h="2973" extrusionOk="0">
                  <a:moveTo>
                    <a:pt x="1482" y="0"/>
                  </a:moveTo>
                  <a:cubicBezTo>
                    <a:pt x="664" y="0"/>
                    <a:pt x="0" y="665"/>
                    <a:pt x="0" y="1486"/>
                  </a:cubicBezTo>
                  <a:cubicBezTo>
                    <a:pt x="0" y="2306"/>
                    <a:pt x="666" y="2973"/>
                    <a:pt x="1486" y="2973"/>
                  </a:cubicBezTo>
                  <a:cubicBezTo>
                    <a:pt x="2306" y="2973"/>
                    <a:pt x="2971" y="2306"/>
                    <a:pt x="2971" y="1486"/>
                  </a:cubicBezTo>
                  <a:cubicBezTo>
                    <a:pt x="2971" y="666"/>
                    <a:pt x="2306" y="0"/>
                    <a:pt x="1486" y="0"/>
                  </a:cubicBezTo>
                  <a:cubicBezTo>
                    <a:pt x="1485" y="0"/>
                    <a:pt x="1483" y="0"/>
                    <a:pt x="1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4224330" y="3159335"/>
              <a:ext cx="194158" cy="194006"/>
            </a:xfrm>
            <a:custGeom>
              <a:avLst/>
              <a:gdLst/>
              <a:ahLst/>
              <a:cxnLst/>
              <a:rect l="l" t="t" r="r" b="b"/>
              <a:pathLst>
                <a:path w="2559" h="2557" extrusionOk="0">
                  <a:moveTo>
                    <a:pt x="1072" y="0"/>
                  </a:moveTo>
                  <a:cubicBezTo>
                    <a:pt x="767" y="0"/>
                    <a:pt x="485" y="93"/>
                    <a:pt x="250" y="249"/>
                  </a:cubicBezTo>
                  <a:cubicBezTo>
                    <a:pt x="93" y="483"/>
                    <a:pt x="1" y="767"/>
                    <a:pt x="1" y="1071"/>
                  </a:cubicBezTo>
                  <a:cubicBezTo>
                    <a:pt x="1" y="1891"/>
                    <a:pt x="666" y="2556"/>
                    <a:pt x="1486" y="2556"/>
                  </a:cubicBezTo>
                  <a:cubicBezTo>
                    <a:pt x="1790" y="2556"/>
                    <a:pt x="2074" y="2464"/>
                    <a:pt x="2310" y="2308"/>
                  </a:cubicBezTo>
                  <a:cubicBezTo>
                    <a:pt x="2467" y="2074"/>
                    <a:pt x="2559" y="1790"/>
                    <a:pt x="2559" y="1486"/>
                  </a:cubicBezTo>
                  <a:cubicBezTo>
                    <a:pt x="2559" y="666"/>
                    <a:pt x="1892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4193981" y="3159487"/>
              <a:ext cx="223293" cy="97117"/>
            </a:xfrm>
            <a:custGeom>
              <a:avLst/>
              <a:gdLst/>
              <a:ahLst/>
              <a:cxnLst/>
              <a:rect l="l" t="t" r="r" b="b"/>
              <a:pathLst>
                <a:path w="2943" h="1280" extrusionOk="0">
                  <a:moveTo>
                    <a:pt x="1473" y="0"/>
                  </a:moveTo>
                  <a:cubicBezTo>
                    <a:pt x="1472" y="0"/>
                    <a:pt x="1471" y="0"/>
                    <a:pt x="1470" y="0"/>
                  </a:cubicBezTo>
                  <a:cubicBezTo>
                    <a:pt x="721" y="0"/>
                    <a:pt x="102" y="555"/>
                    <a:pt x="1" y="1279"/>
                  </a:cubicBezTo>
                  <a:lnTo>
                    <a:pt x="2942" y="1279"/>
                  </a:lnTo>
                  <a:cubicBezTo>
                    <a:pt x="2841" y="556"/>
                    <a:pt x="2225" y="0"/>
                    <a:pt x="1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3" name="Google Shape;1043;p36"/>
            <p:cNvGrpSpPr/>
            <p:nvPr/>
          </p:nvGrpSpPr>
          <p:grpSpPr>
            <a:xfrm>
              <a:off x="4187631" y="3163810"/>
              <a:ext cx="224506" cy="194006"/>
              <a:chOff x="-1165557" y="1613785"/>
              <a:chExt cx="224506" cy="194006"/>
            </a:xfrm>
          </p:grpSpPr>
          <p:sp>
            <p:nvSpPr>
              <p:cNvPr id="1044" name="Google Shape;1044;p36"/>
              <p:cNvSpPr/>
              <p:nvPr/>
            </p:nvSpPr>
            <p:spPr>
              <a:xfrm>
                <a:off x="-1135208" y="1613785"/>
                <a:ext cx="194158" cy="194006"/>
              </a:xfrm>
              <a:custGeom>
                <a:avLst/>
                <a:gdLst/>
                <a:ahLst/>
                <a:cxnLst/>
                <a:rect l="l" t="t" r="r" b="b"/>
                <a:pathLst>
                  <a:path w="2559" h="2557" extrusionOk="0">
                    <a:moveTo>
                      <a:pt x="1072" y="0"/>
                    </a:moveTo>
                    <a:cubicBezTo>
                      <a:pt x="767" y="0"/>
                      <a:pt x="485" y="93"/>
                      <a:pt x="250" y="249"/>
                    </a:cubicBezTo>
                    <a:cubicBezTo>
                      <a:pt x="93" y="483"/>
                      <a:pt x="1" y="767"/>
                      <a:pt x="1" y="1071"/>
                    </a:cubicBezTo>
                    <a:cubicBezTo>
                      <a:pt x="1" y="1891"/>
                      <a:pt x="666" y="2556"/>
                      <a:pt x="1486" y="2556"/>
                    </a:cubicBezTo>
                    <a:cubicBezTo>
                      <a:pt x="1790" y="2556"/>
                      <a:pt x="2074" y="2464"/>
                      <a:pt x="2310" y="2308"/>
                    </a:cubicBezTo>
                    <a:cubicBezTo>
                      <a:pt x="2467" y="2074"/>
                      <a:pt x="2559" y="1790"/>
                      <a:pt x="2559" y="1486"/>
                    </a:cubicBezTo>
                    <a:cubicBezTo>
                      <a:pt x="2559" y="666"/>
                      <a:pt x="1892" y="0"/>
                      <a:pt x="1072" y="0"/>
                    </a:cubicBezTo>
                    <a:close/>
                  </a:path>
                </a:pathLst>
              </a:custGeom>
              <a:solidFill>
                <a:srgbClr val="33333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6"/>
              <p:cNvSpPr/>
              <p:nvPr/>
            </p:nvSpPr>
            <p:spPr>
              <a:xfrm>
                <a:off x="-1165557" y="1613937"/>
                <a:ext cx="223293" cy="97117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280" extrusionOk="0">
                    <a:moveTo>
                      <a:pt x="1473" y="0"/>
                    </a:moveTo>
                    <a:cubicBezTo>
                      <a:pt x="1472" y="0"/>
                      <a:pt x="1471" y="0"/>
                      <a:pt x="1470" y="0"/>
                    </a:cubicBezTo>
                    <a:cubicBezTo>
                      <a:pt x="721" y="0"/>
                      <a:pt x="102" y="555"/>
                      <a:pt x="1" y="1279"/>
                    </a:cubicBezTo>
                    <a:lnTo>
                      <a:pt x="2942" y="1279"/>
                    </a:lnTo>
                    <a:cubicBezTo>
                      <a:pt x="2841" y="556"/>
                      <a:pt x="2225" y="0"/>
                      <a:pt x="1473" y="0"/>
                    </a:cubicBezTo>
                    <a:close/>
                  </a:path>
                </a:pathLst>
              </a:custGeom>
              <a:solidFill>
                <a:srgbClr val="33333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6" name="Google Shape;1046;p36"/>
            <p:cNvSpPr/>
            <p:nvPr/>
          </p:nvSpPr>
          <p:spPr>
            <a:xfrm>
              <a:off x="4267728" y="3210472"/>
              <a:ext cx="99848" cy="140061"/>
            </a:xfrm>
            <a:custGeom>
              <a:avLst/>
              <a:gdLst/>
              <a:ahLst/>
              <a:cxnLst/>
              <a:rect l="l" t="t" r="r" b="b"/>
              <a:pathLst>
                <a:path w="1316" h="1846" fill="none" extrusionOk="0">
                  <a:moveTo>
                    <a:pt x="1316" y="498"/>
                  </a:moveTo>
                  <a:lnTo>
                    <a:pt x="503" y="1846"/>
                  </a:lnTo>
                  <a:lnTo>
                    <a:pt x="0" y="1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4282826" y="3350455"/>
              <a:ext cx="22989" cy="34446"/>
            </a:xfrm>
            <a:custGeom>
              <a:avLst/>
              <a:gdLst/>
              <a:ahLst/>
              <a:cxnLst/>
              <a:rect l="l" t="t" r="r" b="b"/>
              <a:pathLst>
                <a:path w="303" h="454" fill="none" extrusionOk="0">
                  <a:moveTo>
                    <a:pt x="302" y="1"/>
                  </a:moveTo>
                  <a:lnTo>
                    <a:pt x="0" y="454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6"/>
            <p:cNvSpPr/>
            <p:nvPr/>
          </p:nvSpPr>
          <p:spPr>
            <a:xfrm>
              <a:off x="4157942" y="3121248"/>
              <a:ext cx="276252" cy="212519"/>
            </a:xfrm>
            <a:custGeom>
              <a:avLst/>
              <a:gdLst/>
              <a:ahLst/>
              <a:cxnLst/>
              <a:rect l="l" t="t" r="r" b="b"/>
              <a:pathLst>
                <a:path w="3641" h="2801" extrusionOk="0">
                  <a:moveTo>
                    <a:pt x="1799" y="1"/>
                  </a:moveTo>
                  <a:cubicBezTo>
                    <a:pt x="916" y="1"/>
                    <a:pt x="180" y="622"/>
                    <a:pt x="0" y="1450"/>
                  </a:cubicBezTo>
                  <a:lnTo>
                    <a:pt x="1523" y="1450"/>
                  </a:lnTo>
                  <a:cubicBezTo>
                    <a:pt x="1897" y="1450"/>
                    <a:pt x="2223" y="1698"/>
                    <a:pt x="2322" y="2060"/>
                  </a:cubicBezTo>
                  <a:lnTo>
                    <a:pt x="2387" y="2290"/>
                  </a:lnTo>
                  <a:cubicBezTo>
                    <a:pt x="2470" y="2592"/>
                    <a:pt x="2744" y="2800"/>
                    <a:pt x="3058" y="2800"/>
                  </a:cubicBezTo>
                  <a:lnTo>
                    <a:pt x="3436" y="2800"/>
                  </a:lnTo>
                  <a:lnTo>
                    <a:pt x="3640" y="1901"/>
                  </a:lnTo>
                  <a:cubicBezTo>
                    <a:pt x="3640" y="952"/>
                    <a:pt x="2949" y="115"/>
                    <a:pt x="2007" y="12"/>
                  </a:cubicBezTo>
                  <a:cubicBezTo>
                    <a:pt x="1937" y="5"/>
                    <a:pt x="1868" y="1"/>
                    <a:pt x="1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6"/>
            <p:cNvSpPr/>
            <p:nvPr/>
          </p:nvSpPr>
          <p:spPr>
            <a:xfrm>
              <a:off x="4787523" y="3529739"/>
              <a:ext cx="125645" cy="130425"/>
            </a:xfrm>
            <a:custGeom>
              <a:avLst/>
              <a:gdLst/>
              <a:ahLst/>
              <a:cxnLst/>
              <a:rect l="l" t="t" r="r" b="b"/>
              <a:pathLst>
                <a:path w="1656" h="1719" extrusionOk="0">
                  <a:moveTo>
                    <a:pt x="603" y="0"/>
                  </a:moveTo>
                  <a:lnTo>
                    <a:pt x="1" y="433"/>
                  </a:lnTo>
                  <a:cubicBezTo>
                    <a:pt x="1" y="433"/>
                    <a:pt x="161" y="1438"/>
                    <a:pt x="336" y="1489"/>
                  </a:cubicBezTo>
                  <a:cubicBezTo>
                    <a:pt x="350" y="1493"/>
                    <a:pt x="362" y="1495"/>
                    <a:pt x="372" y="1495"/>
                  </a:cubicBezTo>
                  <a:cubicBezTo>
                    <a:pt x="488" y="1495"/>
                    <a:pt x="362" y="1223"/>
                    <a:pt x="535" y="1065"/>
                  </a:cubicBezTo>
                  <a:cubicBezTo>
                    <a:pt x="535" y="1065"/>
                    <a:pt x="747" y="1524"/>
                    <a:pt x="952" y="1683"/>
                  </a:cubicBezTo>
                  <a:cubicBezTo>
                    <a:pt x="985" y="1708"/>
                    <a:pt x="1016" y="1719"/>
                    <a:pt x="1046" y="1719"/>
                  </a:cubicBezTo>
                  <a:cubicBezTo>
                    <a:pt x="1130" y="1719"/>
                    <a:pt x="1206" y="1634"/>
                    <a:pt x="1304" y="1561"/>
                  </a:cubicBezTo>
                  <a:cubicBezTo>
                    <a:pt x="1656" y="1305"/>
                    <a:pt x="1188" y="651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6"/>
            <p:cNvSpPr/>
            <p:nvPr/>
          </p:nvSpPr>
          <p:spPr>
            <a:xfrm>
              <a:off x="3880253" y="3707429"/>
              <a:ext cx="129970" cy="118513"/>
            </a:xfrm>
            <a:custGeom>
              <a:avLst/>
              <a:gdLst/>
              <a:ahLst/>
              <a:cxnLst/>
              <a:rect l="l" t="t" r="r" b="b"/>
              <a:pathLst>
                <a:path w="1713" h="1562" extrusionOk="0">
                  <a:moveTo>
                    <a:pt x="1309" y="0"/>
                  </a:moveTo>
                  <a:cubicBezTo>
                    <a:pt x="1309" y="0"/>
                    <a:pt x="317" y="690"/>
                    <a:pt x="115" y="1174"/>
                  </a:cubicBezTo>
                  <a:cubicBezTo>
                    <a:pt x="1" y="1448"/>
                    <a:pt x="66" y="1561"/>
                    <a:pt x="192" y="1561"/>
                  </a:cubicBezTo>
                  <a:cubicBezTo>
                    <a:pt x="290" y="1561"/>
                    <a:pt x="424" y="1492"/>
                    <a:pt x="539" y="1377"/>
                  </a:cubicBezTo>
                  <a:cubicBezTo>
                    <a:pt x="802" y="1115"/>
                    <a:pt x="843" y="1055"/>
                    <a:pt x="1064" y="1055"/>
                  </a:cubicBezTo>
                  <a:cubicBezTo>
                    <a:pt x="1064" y="1055"/>
                    <a:pt x="924" y="1543"/>
                    <a:pt x="1125" y="1561"/>
                  </a:cubicBezTo>
                  <a:cubicBezTo>
                    <a:pt x="1125" y="1561"/>
                    <a:pt x="1233" y="1200"/>
                    <a:pt x="1530" y="782"/>
                  </a:cubicBezTo>
                  <a:cubicBezTo>
                    <a:pt x="1598" y="682"/>
                    <a:pt x="1713" y="387"/>
                    <a:pt x="1713" y="387"/>
                  </a:cubicBezTo>
                  <a:lnTo>
                    <a:pt x="1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6"/>
            <p:cNvSpPr/>
            <p:nvPr/>
          </p:nvSpPr>
          <p:spPr>
            <a:xfrm>
              <a:off x="3962194" y="3384445"/>
              <a:ext cx="507739" cy="382322"/>
            </a:xfrm>
            <a:custGeom>
              <a:avLst/>
              <a:gdLst/>
              <a:ahLst/>
              <a:cxnLst/>
              <a:rect l="l" t="t" r="r" b="b"/>
              <a:pathLst>
                <a:path w="6692" h="5039" extrusionOk="0">
                  <a:moveTo>
                    <a:pt x="4701" y="1"/>
                  </a:moveTo>
                  <a:cubicBezTo>
                    <a:pt x="4645" y="1"/>
                    <a:pt x="4587" y="3"/>
                    <a:pt x="4527" y="8"/>
                  </a:cubicBezTo>
                  <a:cubicBezTo>
                    <a:pt x="4527" y="8"/>
                    <a:pt x="3928" y="658"/>
                    <a:pt x="3251" y="1915"/>
                  </a:cubicBezTo>
                  <a:cubicBezTo>
                    <a:pt x="2573" y="3170"/>
                    <a:pt x="568" y="3187"/>
                    <a:pt x="0" y="3985"/>
                  </a:cubicBezTo>
                  <a:lnTo>
                    <a:pt x="837" y="5039"/>
                  </a:lnTo>
                  <a:cubicBezTo>
                    <a:pt x="837" y="5039"/>
                    <a:pt x="2717" y="4996"/>
                    <a:pt x="3788" y="4528"/>
                  </a:cubicBezTo>
                  <a:cubicBezTo>
                    <a:pt x="4858" y="4062"/>
                    <a:pt x="5870" y="2894"/>
                    <a:pt x="5870" y="2894"/>
                  </a:cubicBezTo>
                  <a:cubicBezTo>
                    <a:pt x="5870" y="2894"/>
                    <a:pt x="6691" y="1"/>
                    <a:pt x="4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6"/>
            <p:cNvSpPr/>
            <p:nvPr/>
          </p:nvSpPr>
          <p:spPr>
            <a:xfrm>
              <a:off x="4313858" y="3334825"/>
              <a:ext cx="473900" cy="538467"/>
            </a:xfrm>
            <a:custGeom>
              <a:avLst/>
              <a:gdLst/>
              <a:ahLst/>
              <a:cxnLst/>
              <a:rect l="l" t="t" r="r" b="b"/>
              <a:pathLst>
                <a:path w="6246" h="7097" extrusionOk="0">
                  <a:moveTo>
                    <a:pt x="1132" y="0"/>
                  </a:moveTo>
                  <a:lnTo>
                    <a:pt x="0" y="658"/>
                  </a:lnTo>
                  <a:cubicBezTo>
                    <a:pt x="0" y="658"/>
                    <a:pt x="277" y="2518"/>
                    <a:pt x="813" y="3432"/>
                  </a:cubicBezTo>
                  <a:cubicBezTo>
                    <a:pt x="1349" y="4347"/>
                    <a:pt x="1771" y="6891"/>
                    <a:pt x="1771" y="6891"/>
                  </a:cubicBezTo>
                  <a:cubicBezTo>
                    <a:pt x="2366" y="7037"/>
                    <a:pt x="2894" y="7097"/>
                    <a:pt x="3359" y="7097"/>
                  </a:cubicBezTo>
                  <a:cubicBezTo>
                    <a:pt x="5417" y="7097"/>
                    <a:pt x="6246" y="5927"/>
                    <a:pt x="6246" y="5927"/>
                  </a:cubicBezTo>
                  <a:cubicBezTo>
                    <a:pt x="6246" y="5927"/>
                    <a:pt x="5794" y="5114"/>
                    <a:pt x="4390" y="2707"/>
                  </a:cubicBezTo>
                  <a:cubicBezTo>
                    <a:pt x="2988" y="297"/>
                    <a:pt x="1132" y="0"/>
                    <a:pt x="1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6"/>
            <p:cNvSpPr/>
            <p:nvPr/>
          </p:nvSpPr>
          <p:spPr>
            <a:xfrm>
              <a:off x="4373796" y="3291882"/>
              <a:ext cx="489302" cy="278452"/>
            </a:xfrm>
            <a:custGeom>
              <a:avLst/>
              <a:gdLst/>
              <a:ahLst/>
              <a:cxnLst/>
              <a:rect l="l" t="t" r="r" b="b"/>
              <a:pathLst>
                <a:path w="6449" h="3670" extrusionOk="0">
                  <a:moveTo>
                    <a:pt x="3418" y="1"/>
                  </a:moveTo>
                  <a:cubicBezTo>
                    <a:pt x="2787" y="1"/>
                    <a:pt x="2184" y="159"/>
                    <a:pt x="1777" y="284"/>
                  </a:cubicBezTo>
                  <a:cubicBezTo>
                    <a:pt x="841" y="574"/>
                    <a:pt x="419" y="1001"/>
                    <a:pt x="419" y="1001"/>
                  </a:cubicBezTo>
                  <a:cubicBezTo>
                    <a:pt x="1" y="1911"/>
                    <a:pt x="701" y="2474"/>
                    <a:pt x="1517" y="2757"/>
                  </a:cubicBezTo>
                  <a:cubicBezTo>
                    <a:pt x="1601" y="2786"/>
                    <a:pt x="1688" y="2798"/>
                    <a:pt x="1776" y="2798"/>
                  </a:cubicBezTo>
                  <a:cubicBezTo>
                    <a:pt x="2462" y="2798"/>
                    <a:pt x="3271" y="2043"/>
                    <a:pt x="3784" y="2043"/>
                  </a:cubicBezTo>
                  <a:cubicBezTo>
                    <a:pt x="3853" y="2043"/>
                    <a:pt x="3917" y="2057"/>
                    <a:pt x="3974" y="2088"/>
                  </a:cubicBezTo>
                  <a:cubicBezTo>
                    <a:pt x="4510" y="2381"/>
                    <a:pt x="5294" y="3670"/>
                    <a:pt x="5294" y="3670"/>
                  </a:cubicBezTo>
                  <a:lnTo>
                    <a:pt x="6449" y="3137"/>
                  </a:lnTo>
                  <a:cubicBezTo>
                    <a:pt x="6449" y="3137"/>
                    <a:pt x="6077" y="1950"/>
                    <a:pt x="5658" y="1222"/>
                  </a:cubicBezTo>
                  <a:cubicBezTo>
                    <a:pt x="5107" y="268"/>
                    <a:pt x="4238" y="1"/>
                    <a:pt x="3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6"/>
            <p:cNvSpPr/>
            <p:nvPr/>
          </p:nvSpPr>
          <p:spPr>
            <a:xfrm>
              <a:off x="4262645" y="4363868"/>
              <a:ext cx="206221" cy="84674"/>
            </a:xfrm>
            <a:custGeom>
              <a:avLst/>
              <a:gdLst/>
              <a:ahLst/>
              <a:cxnLst/>
              <a:rect l="l" t="t" r="r" b="b"/>
              <a:pathLst>
                <a:path w="2718" h="1116" extrusionOk="0">
                  <a:moveTo>
                    <a:pt x="1383" y="1"/>
                  </a:moveTo>
                  <a:lnTo>
                    <a:pt x="417" y="493"/>
                  </a:lnTo>
                  <a:cubicBezTo>
                    <a:pt x="417" y="493"/>
                    <a:pt x="1" y="598"/>
                    <a:pt x="216" y="1116"/>
                  </a:cubicBezTo>
                  <a:lnTo>
                    <a:pt x="2717" y="1116"/>
                  </a:lnTo>
                  <a:lnTo>
                    <a:pt x="2717" y="87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6"/>
            <p:cNvSpPr/>
            <p:nvPr/>
          </p:nvSpPr>
          <p:spPr>
            <a:xfrm>
              <a:off x="4960358" y="4075405"/>
              <a:ext cx="112898" cy="195599"/>
            </a:xfrm>
            <a:custGeom>
              <a:avLst/>
              <a:gdLst/>
              <a:ahLst/>
              <a:cxnLst/>
              <a:rect l="l" t="t" r="r" b="b"/>
              <a:pathLst>
                <a:path w="1488" h="2578" extrusionOk="0">
                  <a:moveTo>
                    <a:pt x="1068" y="1"/>
                  </a:moveTo>
                  <a:lnTo>
                    <a:pt x="1" y="183"/>
                  </a:lnTo>
                  <a:lnTo>
                    <a:pt x="174" y="1482"/>
                  </a:lnTo>
                  <a:lnTo>
                    <a:pt x="841" y="2373"/>
                  </a:lnTo>
                  <a:cubicBezTo>
                    <a:pt x="841" y="2373"/>
                    <a:pt x="932" y="2578"/>
                    <a:pt x="1161" y="2578"/>
                  </a:cubicBezTo>
                  <a:cubicBezTo>
                    <a:pt x="1249" y="2578"/>
                    <a:pt x="1357" y="2548"/>
                    <a:pt x="1488" y="2465"/>
                  </a:cubicBez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6"/>
            <p:cNvSpPr/>
            <p:nvPr/>
          </p:nvSpPr>
          <p:spPr>
            <a:xfrm>
              <a:off x="4680999" y="4448464"/>
              <a:ext cx="121472" cy="66085"/>
            </a:xfrm>
            <a:custGeom>
              <a:avLst/>
              <a:gdLst/>
              <a:ahLst/>
              <a:cxnLst/>
              <a:rect l="l" t="t" r="r" b="b"/>
              <a:pathLst>
                <a:path w="1601" h="871" extrusionOk="0">
                  <a:moveTo>
                    <a:pt x="1600" y="1"/>
                  </a:moveTo>
                  <a:lnTo>
                    <a:pt x="1" y="4"/>
                  </a:lnTo>
                  <a:lnTo>
                    <a:pt x="327" y="870"/>
                  </a:lnTo>
                  <a:lnTo>
                    <a:pt x="760" y="870"/>
                  </a:lnTo>
                  <a:cubicBezTo>
                    <a:pt x="760" y="870"/>
                    <a:pt x="1003" y="211"/>
                    <a:pt x="16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6"/>
            <p:cNvSpPr/>
            <p:nvPr/>
          </p:nvSpPr>
          <p:spPr>
            <a:xfrm>
              <a:off x="4713548" y="4467584"/>
              <a:ext cx="88164" cy="88164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581" y="1"/>
                  </a:moveTo>
                  <a:cubicBezTo>
                    <a:pt x="261" y="1"/>
                    <a:pt x="1" y="263"/>
                    <a:pt x="1" y="581"/>
                  </a:cubicBezTo>
                  <a:cubicBezTo>
                    <a:pt x="1" y="902"/>
                    <a:pt x="261" y="1162"/>
                    <a:pt x="581" y="1162"/>
                  </a:cubicBezTo>
                  <a:cubicBezTo>
                    <a:pt x="900" y="1162"/>
                    <a:pt x="1162" y="902"/>
                    <a:pt x="1162" y="581"/>
                  </a:cubicBezTo>
                  <a:cubicBezTo>
                    <a:pt x="1162" y="259"/>
                    <a:pt x="900" y="1"/>
                    <a:pt x="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6"/>
            <p:cNvSpPr/>
            <p:nvPr/>
          </p:nvSpPr>
          <p:spPr>
            <a:xfrm>
              <a:off x="4211887" y="4448464"/>
              <a:ext cx="121472" cy="66085"/>
            </a:xfrm>
            <a:custGeom>
              <a:avLst/>
              <a:gdLst/>
              <a:ahLst/>
              <a:cxnLst/>
              <a:rect l="l" t="t" r="r" b="b"/>
              <a:pathLst>
                <a:path w="1601" h="871" extrusionOk="0">
                  <a:moveTo>
                    <a:pt x="1" y="1"/>
                  </a:moveTo>
                  <a:cubicBezTo>
                    <a:pt x="598" y="211"/>
                    <a:pt x="843" y="870"/>
                    <a:pt x="843" y="870"/>
                  </a:cubicBezTo>
                  <a:lnTo>
                    <a:pt x="1276" y="870"/>
                  </a:lnTo>
                  <a:lnTo>
                    <a:pt x="1600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6"/>
            <p:cNvSpPr/>
            <p:nvPr/>
          </p:nvSpPr>
          <p:spPr>
            <a:xfrm>
              <a:off x="4212569" y="4467584"/>
              <a:ext cx="88164" cy="88164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582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2"/>
                    <a:pt x="263" y="1162"/>
                    <a:pt x="582" y="1162"/>
                  </a:cubicBezTo>
                  <a:cubicBezTo>
                    <a:pt x="902" y="1162"/>
                    <a:pt x="1162" y="902"/>
                    <a:pt x="1162" y="581"/>
                  </a:cubicBezTo>
                  <a:cubicBezTo>
                    <a:pt x="1162" y="263"/>
                    <a:pt x="902" y="1"/>
                    <a:pt x="5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6"/>
            <p:cNvSpPr/>
            <p:nvPr/>
          </p:nvSpPr>
          <p:spPr>
            <a:xfrm>
              <a:off x="4090568" y="4389360"/>
              <a:ext cx="832018" cy="67830"/>
            </a:xfrm>
            <a:custGeom>
              <a:avLst/>
              <a:gdLst/>
              <a:ahLst/>
              <a:cxnLst/>
              <a:rect l="l" t="t" r="r" b="b"/>
              <a:pathLst>
                <a:path w="10966" h="894" fill="none" extrusionOk="0">
                  <a:moveTo>
                    <a:pt x="0" y="0"/>
                  </a:moveTo>
                  <a:cubicBezTo>
                    <a:pt x="0" y="0"/>
                    <a:pt x="461" y="800"/>
                    <a:pt x="1137" y="780"/>
                  </a:cubicBezTo>
                  <a:lnTo>
                    <a:pt x="9898" y="780"/>
                  </a:lnTo>
                  <a:cubicBezTo>
                    <a:pt x="9898" y="780"/>
                    <a:pt x="10667" y="894"/>
                    <a:pt x="10965" y="0"/>
                  </a:cubicBezTo>
                </a:path>
              </a:pathLst>
            </a:custGeom>
            <a:solidFill>
              <a:schemeClr val="lt2"/>
            </a:solidFill>
            <a:ln w="5200" cap="rnd" cmpd="sng">
              <a:solidFill>
                <a:srgbClr val="9C224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6"/>
          <p:cNvGrpSpPr/>
          <p:nvPr/>
        </p:nvGrpSpPr>
        <p:grpSpPr>
          <a:xfrm>
            <a:off x="905526" y="3217325"/>
            <a:ext cx="2253191" cy="1832818"/>
            <a:chOff x="-4328727" y="-196200"/>
            <a:chExt cx="1790378" cy="1456351"/>
          </a:xfrm>
        </p:grpSpPr>
        <p:sp>
          <p:nvSpPr>
            <p:cNvPr id="1062" name="Google Shape;1062;p36"/>
            <p:cNvSpPr/>
            <p:nvPr/>
          </p:nvSpPr>
          <p:spPr>
            <a:xfrm>
              <a:off x="-4159668" y="1128892"/>
              <a:ext cx="1621319" cy="131259"/>
            </a:xfrm>
            <a:custGeom>
              <a:avLst/>
              <a:gdLst/>
              <a:ahLst/>
              <a:cxnLst/>
              <a:rect l="l" t="t" r="r" b="b"/>
              <a:pathLst>
                <a:path w="21369" h="1730" extrusionOk="0">
                  <a:moveTo>
                    <a:pt x="10684" y="0"/>
                  </a:moveTo>
                  <a:cubicBezTo>
                    <a:pt x="4785" y="0"/>
                    <a:pt x="1" y="387"/>
                    <a:pt x="1" y="865"/>
                  </a:cubicBezTo>
                  <a:cubicBezTo>
                    <a:pt x="1" y="1342"/>
                    <a:pt x="4783" y="1729"/>
                    <a:pt x="10684" y="1729"/>
                  </a:cubicBezTo>
                  <a:cubicBezTo>
                    <a:pt x="16585" y="1729"/>
                    <a:pt x="21369" y="1342"/>
                    <a:pt x="21369" y="865"/>
                  </a:cubicBezTo>
                  <a:cubicBezTo>
                    <a:pt x="21369" y="387"/>
                    <a:pt x="16585" y="0"/>
                    <a:pt x="10684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-3524701" y="966300"/>
              <a:ext cx="50683" cy="36267"/>
            </a:xfrm>
            <a:custGeom>
              <a:avLst/>
              <a:gdLst/>
              <a:ahLst/>
              <a:cxnLst/>
              <a:rect l="l" t="t" r="r" b="b"/>
              <a:pathLst>
                <a:path w="668" h="478" fill="none" extrusionOk="0">
                  <a:moveTo>
                    <a:pt x="0" y="0"/>
                  </a:moveTo>
                  <a:lnTo>
                    <a:pt x="667" y="477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-3552545" y="849230"/>
              <a:ext cx="124355" cy="162367"/>
            </a:xfrm>
            <a:custGeom>
              <a:avLst/>
              <a:gdLst/>
              <a:ahLst/>
              <a:cxnLst/>
              <a:rect l="l" t="t" r="r" b="b"/>
              <a:pathLst>
                <a:path w="1639" h="2140" extrusionOk="0">
                  <a:moveTo>
                    <a:pt x="1176" y="1"/>
                  </a:moveTo>
                  <a:lnTo>
                    <a:pt x="517" y="753"/>
                  </a:lnTo>
                  <a:cubicBezTo>
                    <a:pt x="1" y="801"/>
                    <a:pt x="198" y="1276"/>
                    <a:pt x="198" y="1276"/>
                  </a:cubicBezTo>
                  <a:lnTo>
                    <a:pt x="1453" y="2118"/>
                  </a:lnTo>
                  <a:cubicBezTo>
                    <a:pt x="1485" y="2133"/>
                    <a:pt x="1509" y="2140"/>
                    <a:pt x="1528" y="2140"/>
                  </a:cubicBezTo>
                  <a:cubicBezTo>
                    <a:pt x="1638" y="2140"/>
                    <a:pt x="1528" y="1904"/>
                    <a:pt x="1528" y="1904"/>
                  </a:cubicBezTo>
                  <a:lnTo>
                    <a:pt x="959" y="1047"/>
                  </a:lnTo>
                  <a:lnTo>
                    <a:pt x="1567" y="581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-3537599" y="945966"/>
              <a:ext cx="95296" cy="64036"/>
            </a:xfrm>
            <a:custGeom>
              <a:avLst/>
              <a:gdLst/>
              <a:ahLst/>
              <a:cxnLst/>
              <a:rect l="l" t="t" r="r" b="b"/>
              <a:pathLst>
                <a:path w="1256" h="844" fill="none" extrusionOk="0">
                  <a:moveTo>
                    <a:pt x="1" y="1"/>
                  </a:moveTo>
                  <a:lnTo>
                    <a:pt x="1256" y="843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-3489876" y="960382"/>
              <a:ext cx="38088" cy="17602"/>
            </a:xfrm>
            <a:custGeom>
              <a:avLst/>
              <a:gdLst/>
              <a:ahLst/>
              <a:cxnLst/>
              <a:rect l="l" t="t" r="r" b="b"/>
              <a:pathLst>
                <a:path w="502" h="232" fill="none" extrusionOk="0">
                  <a:moveTo>
                    <a:pt x="501" y="135"/>
                  </a:moveTo>
                  <a:cubicBezTo>
                    <a:pt x="501" y="135"/>
                    <a:pt x="157" y="1"/>
                    <a:pt x="0" y="231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-3575610" y="477309"/>
              <a:ext cx="303793" cy="443020"/>
            </a:xfrm>
            <a:custGeom>
              <a:avLst/>
              <a:gdLst/>
              <a:ahLst/>
              <a:cxnLst/>
              <a:rect l="l" t="t" r="r" b="b"/>
              <a:pathLst>
                <a:path w="4004" h="5839" extrusionOk="0">
                  <a:moveTo>
                    <a:pt x="1" y="1"/>
                  </a:moveTo>
                  <a:cubicBezTo>
                    <a:pt x="1" y="1"/>
                    <a:pt x="1687" y="1912"/>
                    <a:pt x="2083" y="3056"/>
                  </a:cubicBezTo>
                  <a:cubicBezTo>
                    <a:pt x="2256" y="3556"/>
                    <a:pt x="1156" y="4763"/>
                    <a:pt x="1156" y="4763"/>
                  </a:cubicBezTo>
                  <a:lnTo>
                    <a:pt x="1880" y="5839"/>
                  </a:lnTo>
                  <a:cubicBezTo>
                    <a:pt x="1880" y="5839"/>
                    <a:pt x="4003" y="3887"/>
                    <a:pt x="3930" y="3329"/>
                  </a:cubicBezTo>
                  <a:cubicBezTo>
                    <a:pt x="3797" y="2326"/>
                    <a:pt x="2551" y="1"/>
                    <a:pt x="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-4023707" y="685121"/>
              <a:ext cx="507359" cy="507359"/>
            </a:xfrm>
            <a:custGeom>
              <a:avLst/>
              <a:gdLst/>
              <a:ahLst/>
              <a:cxnLst/>
              <a:rect l="l" t="t" r="r" b="b"/>
              <a:pathLst>
                <a:path w="6687" h="6687" fill="none" extrusionOk="0">
                  <a:moveTo>
                    <a:pt x="6686" y="3343"/>
                  </a:moveTo>
                  <a:cubicBezTo>
                    <a:pt x="6686" y="5190"/>
                    <a:pt x="5190" y="6686"/>
                    <a:pt x="3343" y="6686"/>
                  </a:cubicBezTo>
                  <a:cubicBezTo>
                    <a:pt x="1497" y="6686"/>
                    <a:pt x="0" y="5190"/>
                    <a:pt x="0" y="3343"/>
                  </a:cubicBezTo>
                  <a:cubicBezTo>
                    <a:pt x="0" y="1498"/>
                    <a:pt x="1497" y="0"/>
                    <a:pt x="3343" y="0"/>
                  </a:cubicBezTo>
                  <a:cubicBezTo>
                    <a:pt x="5190" y="0"/>
                    <a:pt x="6686" y="1498"/>
                    <a:pt x="6686" y="3343"/>
                  </a:cubicBez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-3770069" y="673664"/>
              <a:ext cx="367071" cy="303490"/>
            </a:xfrm>
            <a:custGeom>
              <a:avLst/>
              <a:gdLst/>
              <a:ahLst/>
              <a:cxnLst/>
              <a:rect l="l" t="t" r="r" b="b"/>
              <a:pathLst>
                <a:path w="4838" h="4000" fill="none" extrusionOk="0">
                  <a:moveTo>
                    <a:pt x="0" y="3494"/>
                  </a:moveTo>
                  <a:lnTo>
                    <a:pt x="3734" y="0"/>
                  </a:lnTo>
                  <a:lnTo>
                    <a:pt x="4838" y="3999"/>
                  </a:ln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-3459679" y="903782"/>
              <a:ext cx="146586" cy="146586"/>
            </a:xfrm>
            <a:custGeom>
              <a:avLst/>
              <a:gdLst/>
              <a:ahLst/>
              <a:cxnLst/>
              <a:rect l="l" t="t" r="r" b="b"/>
              <a:pathLst>
                <a:path w="1932" h="1932" extrusionOk="0">
                  <a:moveTo>
                    <a:pt x="969" y="0"/>
                  </a:moveTo>
                  <a:cubicBezTo>
                    <a:pt x="968" y="0"/>
                    <a:pt x="967" y="0"/>
                    <a:pt x="966" y="0"/>
                  </a:cubicBezTo>
                  <a:cubicBezTo>
                    <a:pt x="433" y="0"/>
                    <a:pt x="0" y="434"/>
                    <a:pt x="0" y="966"/>
                  </a:cubicBezTo>
                  <a:cubicBezTo>
                    <a:pt x="0" y="1499"/>
                    <a:pt x="432" y="1932"/>
                    <a:pt x="966" y="1932"/>
                  </a:cubicBezTo>
                  <a:cubicBezTo>
                    <a:pt x="1499" y="1932"/>
                    <a:pt x="1932" y="1501"/>
                    <a:pt x="1932" y="966"/>
                  </a:cubicBezTo>
                  <a:cubicBezTo>
                    <a:pt x="1932" y="433"/>
                    <a:pt x="1500" y="0"/>
                    <a:pt x="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-3018411" y="217678"/>
              <a:ext cx="127011" cy="77769"/>
            </a:xfrm>
            <a:custGeom>
              <a:avLst/>
              <a:gdLst/>
              <a:ahLst/>
              <a:cxnLst/>
              <a:rect l="l" t="t" r="r" b="b"/>
              <a:pathLst>
                <a:path w="1674" h="1025" extrusionOk="0">
                  <a:moveTo>
                    <a:pt x="1032" y="1"/>
                  </a:moveTo>
                  <a:cubicBezTo>
                    <a:pt x="944" y="1"/>
                    <a:pt x="844" y="33"/>
                    <a:pt x="726" y="111"/>
                  </a:cubicBezTo>
                  <a:cubicBezTo>
                    <a:pt x="0" y="594"/>
                    <a:pt x="244" y="870"/>
                    <a:pt x="244" y="870"/>
                  </a:cubicBezTo>
                  <a:cubicBezTo>
                    <a:pt x="352" y="982"/>
                    <a:pt x="456" y="1025"/>
                    <a:pt x="550" y="1025"/>
                  </a:cubicBezTo>
                  <a:cubicBezTo>
                    <a:pt x="849" y="1025"/>
                    <a:pt x="1056" y="598"/>
                    <a:pt x="1056" y="598"/>
                  </a:cubicBezTo>
                  <a:cubicBezTo>
                    <a:pt x="1056" y="598"/>
                    <a:pt x="1058" y="598"/>
                    <a:pt x="1060" y="598"/>
                  </a:cubicBezTo>
                  <a:cubicBezTo>
                    <a:pt x="1082" y="598"/>
                    <a:pt x="1191" y="602"/>
                    <a:pt x="1285" y="686"/>
                  </a:cubicBezTo>
                  <a:cubicBezTo>
                    <a:pt x="1340" y="737"/>
                    <a:pt x="1146" y="969"/>
                    <a:pt x="1269" y="969"/>
                  </a:cubicBezTo>
                  <a:cubicBezTo>
                    <a:pt x="1281" y="969"/>
                    <a:pt x="1296" y="967"/>
                    <a:pt x="1314" y="963"/>
                  </a:cubicBezTo>
                  <a:cubicBezTo>
                    <a:pt x="1534" y="911"/>
                    <a:pt x="1674" y="585"/>
                    <a:pt x="1554" y="426"/>
                  </a:cubicBezTo>
                  <a:cubicBezTo>
                    <a:pt x="1419" y="245"/>
                    <a:pt x="1274" y="1"/>
                    <a:pt x="1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-3045725" y="685121"/>
              <a:ext cx="507359" cy="507359"/>
            </a:xfrm>
            <a:custGeom>
              <a:avLst/>
              <a:gdLst/>
              <a:ahLst/>
              <a:cxnLst/>
              <a:rect l="l" t="t" r="r" b="b"/>
              <a:pathLst>
                <a:path w="6687" h="6687" fill="none" extrusionOk="0">
                  <a:moveTo>
                    <a:pt x="6687" y="3343"/>
                  </a:moveTo>
                  <a:cubicBezTo>
                    <a:pt x="6687" y="5190"/>
                    <a:pt x="5190" y="6686"/>
                    <a:pt x="3344" y="6686"/>
                  </a:cubicBezTo>
                  <a:cubicBezTo>
                    <a:pt x="1497" y="6686"/>
                    <a:pt x="1" y="5190"/>
                    <a:pt x="1" y="3343"/>
                  </a:cubicBezTo>
                  <a:cubicBezTo>
                    <a:pt x="1" y="1498"/>
                    <a:pt x="1497" y="0"/>
                    <a:pt x="3344" y="0"/>
                  </a:cubicBezTo>
                  <a:cubicBezTo>
                    <a:pt x="5190" y="0"/>
                    <a:pt x="6687" y="1498"/>
                    <a:pt x="6687" y="3343"/>
                  </a:cubicBez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-3823254" y="885497"/>
              <a:ext cx="106753" cy="106753"/>
            </a:xfrm>
            <a:custGeom>
              <a:avLst/>
              <a:gdLst/>
              <a:ahLst/>
              <a:cxnLst/>
              <a:rect l="l" t="t" r="r" b="b"/>
              <a:pathLst>
                <a:path w="1407" h="1407" extrusionOk="0">
                  <a:moveTo>
                    <a:pt x="703" y="0"/>
                  </a:moveTo>
                  <a:cubicBezTo>
                    <a:pt x="316" y="0"/>
                    <a:pt x="1" y="313"/>
                    <a:pt x="1" y="702"/>
                  </a:cubicBezTo>
                  <a:cubicBezTo>
                    <a:pt x="1" y="1089"/>
                    <a:pt x="314" y="1406"/>
                    <a:pt x="703" y="1406"/>
                  </a:cubicBezTo>
                  <a:cubicBezTo>
                    <a:pt x="1090" y="1406"/>
                    <a:pt x="1407" y="1093"/>
                    <a:pt x="1407" y="702"/>
                  </a:cubicBezTo>
                  <a:cubicBezTo>
                    <a:pt x="1407" y="315"/>
                    <a:pt x="1090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-2845348" y="885497"/>
              <a:ext cx="106677" cy="106753"/>
            </a:xfrm>
            <a:custGeom>
              <a:avLst/>
              <a:gdLst/>
              <a:ahLst/>
              <a:cxnLst/>
              <a:rect l="l" t="t" r="r" b="b"/>
              <a:pathLst>
                <a:path w="1406" h="1407" extrusionOk="0">
                  <a:moveTo>
                    <a:pt x="703" y="0"/>
                  </a:moveTo>
                  <a:cubicBezTo>
                    <a:pt x="316" y="0"/>
                    <a:pt x="1" y="313"/>
                    <a:pt x="1" y="702"/>
                  </a:cubicBezTo>
                  <a:cubicBezTo>
                    <a:pt x="1" y="1089"/>
                    <a:pt x="314" y="1406"/>
                    <a:pt x="703" y="1406"/>
                  </a:cubicBezTo>
                  <a:cubicBezTo>
                    <a:pt x="1090" y="1406"/>
                    <a:pt x="1405" y="1093"/>
                    <a:pt x="1405" y="702"/>
                  </a:cubicBezTo>
                  <a:cubicBezTo>
                    <a:pt x="1405" y="315"/>
                    <a:pt x="1092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-3486841" y="517142"/>
              <a:ext cx="582321" cy="460015"/>
            </a:xfrm>
            <a:custGeom>
              <a:avLst/>
              <a:gdLst/>
              <a:ahLst/>
              <a:cxnLst/>
              <a:rect l="l" t="t" r="r" b="b"/>
              <a:pathLst>
                <a:path w="7675" h="6063" fill="none" extrusionOk="0">
                  <a:moveTo>
                    <a:pt x="1" y="2063"/>
                  </a:moveTo>
                  <a:lnTo>
                    <a:pt x="7474" y="1"/>
                  </a:lnTo>
                  <a:lnTo>
                    <a:pt x="7674" y="917"/>
                  </a:lnTo>
                  <a:lnTo>
                    <a:pt x="1105" y="6062"/>
                  </a:lnTo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-3516431" y="556215"/>
              <a:ext cx="24355" cy="87405"/>
            </a:xfrm>
            <a:custGeom>
              <a:avLst/>
              <a:gdLst/>
              <a:ahLst/>
              <a:cxnLst/>
              <a:rect l="l" t="t" r="r" b="b"/>
              <a:pathLst>
                <a:path w="321" h="1152" fill="none" extrusionOk="0">
                  <a:moveTo>
                    <a:pt x="0" y="0"/>
                  </a:moveTo>
                  <a:lnTo>
                    <a:pt x="321" y="1152"/>
                  </a:lnTo>
                </a:path>
              </a:pathLst>
            </a:custGeom>
            <a:solidFill>
              <a:schemeClr val="accent5"/>
            </a:solidFill>
            <a:ln w="10375" cap="rnd" cmpd="sng">
              <a:solidFill>
                <a:schemeClr val="accent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-3496780" y="623969"/>
              <a:ext cx="20106" cy="85281"/>
            </a:xfrm>
            <a:custGeom>
              <a:avLst/>
              <a:gdLst/>
              <a:ahLst/>
              <a:cxnLst/>
              <a:rect l="l" t="t" r="r" b="b"/>
              <a:pathLst>
                <a:path w="265" h="1124" fill="none" extrusionOk="0">
                  <a:moveTo>
                    <a:pt x="1" y="1"/>
                  </a:moveTo>
                  <a:lnTo>
                    <a:pt x="264" y="1123"/>
                  </a:lnTo>
                </a:path>
              </a:pathLst>
            </a:custGeom>
            <a:solidFill>
              <a:schemeClr val="dk1"/>
            </a:solidFill>
            <a:ln w="14525" cap="flat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-3613622" y="530874"/>
              <a:ext cx="235660" cy="52883"/>
            </a:xfrm>
            <a:custGeom>
              <a:avLst/>
              <a:gdLst/>
              <a:ahLst/>
              <a:cxnLst/>
              <a:rect l="l" t="t" r="r" b="b"/>
              <a:pathLst>
                <a:path w="3106" h="697" extrusionOk="0">
                  <a:moveTo>
                    <a:pt x="443" y="1"/>
                  </a:moveTo>
                  <a:cubicBezTo>
                    <a:pt x="443" y="1"/>
                    <a:pt x="0" y="599"/>
                    <a:pt x="503" y="677"/>
                  </a:cubicBezTo>
                  <a:cubicBezTo>
                    <a:pt x="586" y="690"/>
                    <a:pt x="707" y="696"/>
                    <a:pt x="853" y="696"/>
                  </a:cubicBezTo>
                  <a:cubicBezTo>
                    <a:pt x="1606" y="696"/>
                    <a:pt x="3011" y="534"/>
                    <a:pt x="3054" y="340"/>
                  </a:cubicBezTo>
                  <a:cubicBezTo>
                    <a:pt x="3106" y="106"/>
                    <a:pt x="443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-3386463" y="982460"/>
              <a:ext cx="98103" cy="986"/>
            </a:xfrm>
            <a:custGeom>
              <a:avLst/>
              <a:gdLst/>
              <a:ahLst/>
              <a:cxnLst/>
              <a:rect l="l" t="t" r="r" b="b"/>
              <a:pathLst>
                <a:path w="1293" h="13" fill="none" extrusionOk="0">
                  <a:moveTo>
                    <a:pt x="1" y="1"/>
                  </a:moveTo>
                  <a:lnTo>
                    <a:pt x="1293" y="12"/>
                  </a:lnTo>
                </a:path>
              </a:pathLst>
            </a:custGeom>
            <a:noFill/>
            <a:ln w="5200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-3320455" y="977073"/>
              <a:ext cx="61305" cy="11077"/>
            </a:xfrm>
            <a:custGeom>
              <a:avLst/>
              <a:gdLst/>
              <a:ahLst/>
              <a:cxnLst/>
              <a:rect l="l" t="t" r="r" b="b"/>
              <a:pathLst>
                <a:path w="808" h="146" fill="none" extrusionOk="0">
                  <a:moveTo>
                    <a:pt x="1" y="146"/>
                  </a:moveTo>
                  <a:lnTo>
                    <a:pt x="808" y="0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-3380242" y="862508"/>
              <a:ext cx="166009" cy="120941"/>
            </a:xfrm>
            <a:custGeom>
              <a:avLst/>
              <a:gdLst/>
              <a:ahLst/>
              <a:cxnLst/>
              <a:rect l="l" t="t" r="r" b="b"/>
              <a:pathLst>
                <a:path w="2188" h="1594" extrusionOk="0">
                  <a:moveTo>
                    <a:pt x="243" y="1"/>
                  </a:moveTo>
                  <a:lnTo>
                    <a:pt x="324" y="998"/>
                  </a:lnTo>
                  <a:cubicBezTo>
                    <a:pt x="0" y="1401"/>
                    <a:pt x="475" y="1593"/>
                    <a:pt x="475" y="1593"/>
                  </a:cubicBezTo>
                  <a:lnTo>
                    <a:pt x="1957" y="1278"/>
                  </a:lnTo>
                  <a:cubicBezTo>
                    <a:pt x="2187" y="1188"/>
                    <a:pt x="1856" y="1073"/>
                    <a:pt x="1856" y="1073"/>
                  </a:cubicBezTo>
                  <a:lnTo>
                    <a:pt x="844" y="885"/>
                  </a:lnTo>
                  <a:lnTo>
                    <a:pt x="933" y="126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-3344203" y="959395"/>
              <a:ext cx="112519" cy="24052"/>
            </a:xfrm>
            <a:custGeom>
              <a:avLst/>
              <a:gdLst/>
              <a:ahLst/>
              <a:cxnLst/>
              <a:rect l="l" t="t" r="r" b="b"/>
              <a:pathLst>
                <a:path w="1483" h="317" fill="none" extrusionOk="0">
                  <a:moveTo>
                    <a:pt x="0" y="316"/>
                  </a:moveTo>
                  <a:lnTo>
                    <a:pt x="1482" y="1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-3292079" y="938758"/>
              <a:ext cx="25569" cy="32625"/>
            </a:xfrm>
            <a:custGeom>
              <a:avLst/>
              <a:gdLst/>
              <a:ahLst/>
              <a:cxnLst/>
              <a:rect l="l" t="t" r="r" b="b"/>
              <a:pathLst>
                <a:path w="337" h="430" fill="none" extrusionOk="0">
                  <a:moveTo>
                    <a:pt x="336" y="0"/>
                  </a:moveTo>
                  <a:cubicBezTo>
                    <a:pt x="336" y="0"/>
                    <a:pt x="1" y="155"/>
                    <a:pt x="56" y="430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-3638128" y="403107"/>
              <a:ext cx="418133" cy="481032"/>
            </a:xfrm>
            <a:custGeom>
              <a:avLst/>
              <a:gdLst/>
              <a:ahLst/>
              <a:cxnLst/>
              <a:rect l="l" t="t" r="r" b="b"/>
              <a:pathLst>
                <a:path w="5511" h="6340" extrusionOk="0">
                  <a:moveTo>
                    <a:pt x="766" y="0"/>
                  </a:moveTo>
                  <a:cubicBezTo>
                    <a:pt x="766" y="0"/>
                    <a:pt x="1" y="551"/>
                    <a:pt x="766" y="1685"/>
                  </a:cubicBezTo>
                  <a:cubicBezTo>
                    <a:pt x="1530" y="2818"/>
                    <a:pt x="3469" y="2497"/>
                    <a:pt x="3499" y="3631"/>
                  </a:cubicBezTo>
                  <a:cubicBezTo>
                    <a:pt x="3530" y="4764"/>
                    <a:pt x="3521" y="6181"/>
                    <a:pt x="3521" y="6181"/>
                  </a:cubicBezTo>
                  <a:lnTo>
                    <a:pt x="4897" y="6340"/>
                  </a:lnTo>
                  <a:cubicBezTo>
                    <a:pt x="4897" y="6340"/>
                    <a:pt x="5511" y="4143"/>
                    <a:pt x="5021" y="2919"/>
                  </a:cubicBezTo>
                  <a:cubicBezTo>
                    <a:pt x="4529" y="1696"/>
                    <a:pt x="3097" y="459"/>
                    <a:pt x="3097" y="459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-2884877" y="616154"/>
              <a:ext cx="92868" cy="322686"/>
            </a:xfrm>
            <a:custGeom>
              <a:avLst/>
              <a:gdLst/>
              <a:ahLst/>
              <a:cxnLst/>
              <a:rect l="l" t="t" r="r" b="b"/>
              <a:pathLst>
                <a:path w="1224" h="4253" fill="none" extrusionOk="0">
                  <a:moveTo>
                    <a:pt x="0" y="1"/>
                  </a:moveTo>
                  <a:lnTo>
                    <a:pt x="1224" y="4252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-2966818" y="282168"/>
              <a:ext cx="33460" cy="165174"/>
            </a:xfrm>
            <a:custGeom>
              <a:avLst/>
              <a:gdLst/>
              <a:ahLst/>
              <a:cxnLst/>
              <a:rect l="l" t="t" r="r" b="b"/>
              <a:pathLst>
                <a:path w="441" h="2177" fill="none" extrusionOk="0">
                  <a:moveTo>
                    <a:pt x="441" y="2177"/>
                  </a:moveTo>
                  <a:lnTo>
                    <a:pt x="0" y="662"/>
                  </a:lnTo>
                  <a:lnTo>
                    <a:pt x="356" y="0"/>
                  </a:lnTo>
                </a:path>
              </a:pathLst>
            </a:custGeom>
            <a:solidFill>
              <a:schemeClr val="accent5"/>
            </a:solidFill>
            <a:ln w="10375" cap="rnd" cmpd="sng">
              <a:solidFill>
                <a:schemeClr val="accent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-2939808" y="424503"/>
              <a:ext cx="55008" cy="191730"/>
            </a:xfrm>
            <a:custGeom>
              <a:avLst/>
              <a:gdLst/>
              <a:ahLst/>
              <a:cxnLst/>
              <a:rect l="l" t="t" r="r" b="b"/>
              <a:pathLst>
                <a:path w="725" h="2527" fill="none" extrusionOk="0">
                  <a:moveTo>
                    <a:pt x="0" y="0"/>
                  </a:moveTo>
                  <a:lnTo>
                    <a:pt x="724" y="2527"/>
                  </a:lnTo>
                </a:path>
              </a:pathLst>
            </a:custGeom>
            <a:solidFill>
              <a:schemeClr val="dk1"/>
            </a:solidFill>
            <a:ln w="10375" cap="sq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-2962494" y="256448"/>
              <a:ext cx="51517" cy="51517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3" y="0"/>
                    <a:pt x="0" y="153"/>
                    <a:pt x="0" y="339"/>
                  </a:cubicBezTo>
                  <a:cubicBezTo>
                    <a:pt x="0" y="525"/>
                    <a:pt x="153" y="678"/>
                    <a:pt x="340" y="678"/>
                  </a:cubicBezTo>
                  <a:cubicBezTo>
                    <a:pt x="526" y="678"/>
                    <a:pt x="679" y="525"/>
                    <a:pt x="679" y="339"/>
                  </a:cubicBezTo>
                  <a:cubicBezTo>
                    <a:pt x="679" y="153"/>
                    <a:pt x="52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-3417343" y="-143621"/>
              <a:ext cx="225493" cy="225645"/>
            </a:xfrm>
            <a:custGeom>
              <a:avLst/>
              <a:gdLst/>
              <a:ahLst/>
              <a:cxnLst/>
              <a:rect l="l" t="t" r="r" b="b"/>
              <a:pathLst>
                <a:path w="2972" h="2974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2306"/>
                    <a:pt x="666" y="2973"/>
                    <a:pt x="1486" y="2973"/>
                  </a:cubicBezTo>
                  <a:cubicBezTo>
                    <a:pt x="2306" y="2973"/>
                    <a:pt x="2971" y="2306"/>
                    <a:pt x="2971" y="1486"/>
                  </a:cubicBezTo>
                  <a:cubicBezTo>
                    <a:pt x="2971" y="666"/>
                    <a:pt x="2306" y="1"/>
                    <a:pt x="1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-3417343" y="-143621"/>
              <a:ext cx="194006" cy="194158"/>
            </a:xfrm>
            <a:custGeom>
              <a:avLst/>
              <a:gdLst/>
              <a:ahLst/>
              <a:cxnLst/>
              <a:rect l="l" t="t" r="r" b="b"/>
              <a:pathLst>
                <a:path w="2557" h="2559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1790"/>
                    <a:pt x="93" y="2074"/>
                    <a:pt x="249" y="2310"/>
                  </a:cubicBezTo>
                  <a:cubicBezTo>
                    <a:pt x="483" y="2466"/>
                    <a:pt x="767" y="2559"/>
                    <a:pt x="1071" y="2559"/>
                  </a:cubicBezTo>
                  <a:cubicBezTo>
                    <a:pt x="1891" y="2559"/>
                    <a:pt x="2557" y="1891"/>
                    <a:pt x="2557" y="1071"/>
                  </a:cubicBezTo>
                  <a:cubicBezTo>
                    <a:pt x="2557" y="767"/>
                    <a:pt x="2465" y="485"/>
                    <a:pt x="2308" y="249"/>
                  </a:cubicBezTo>
                  <a:cubicBezTo>
                    <a:pt x="2074" y="93"/>
                    <a:pt x="1790" y="1"/>
                    <a:pt x="1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-3416356" y="-143621"/>
              <a:ext cx="223217" cy="97117"/>
            </a:xfrm>
            <a:custGeom>
              <a:avLst/>
              <a:gdLst/>
              <a:ahLst/>
              <a:cxnLst/>
              <a:rect l="l" t="t" r="r" b="b"/>
              <a:pathLst>
                <a:path w="2942" h="1280" extrusionOk="0">
                  <a:moveTo>
                    <a:pt x="1473" y="1"/>
                  </a:moveTo>
                  <a:cubicBezTo>
                    <a:pt x="721" y="1"/>
                    <a:pt x="102" y="559"/>
                    <a:pt x="1" y="1280"/>
                  </a:cubicBezTo>
                  <a:lnTo>
                    <a:pt x="2942" y="1280"/>
                  </a:lnTo>
                  <a:cubicBezTo>
                    <a:pt x="2840" y="555"/>
                    <a:pt x="2221" y="1"/>
                    <a:pt x="14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-3382062" y="-105003"/>
              <a:ext cx="92337" cy="112367"/>
            </a:xfrm>
            <a:custGeom>
              <a:avLst/>
              <a:gdLst/>
              <a:ahLst/>
              <a:cxnLst/>
              <a:rect l="l" t="t" r="r" b="b"/>
              <a:pathLst>
                <a:path w="1217" h="1481" fill="none" extrusionOk="0">
                  <a:moveTo>
                    <a:pt x="0" y="133"/>
                  </a:moveTo>
                  <a:lnTo>
                    <a:pt x="813" y="1480"/>
                  </a:lnTo>
                  <a:lnTo>
                    <a:pt x="1216" y="0"/>
                  </a:lnTo>
                </a:path>
              </a:pathLst>
            </a:custGeom>
            <a:solidFill>
              <a:schemeClr val="dk1"/>
            </a:solidFill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-3441090" y="-196200"/>
              <a:ext cx="303793" cy="118209"/>
            </a:xfrm>
            <a:custGeom>
              <a:avLst/>
              <a:gdLst/>
              <a:ahLst/>
              <a:cxnLst/>
              <a:rect l="l" t="t" r="r" b="b"/>
              <a:pathLst>
                <a:path w="4004" h="1558" extrusionOk="0">
                  <a:moveTo>
                    <a:pt x="1502" y="0"/>
                  </a:moveTo>
                  <a:cubicBezTo>
                    <a:pt x="634" y="0"/>
                    <a:pt x="0" y="716"/>
                    <a:pt x="0" y="1458"/>
                  </a:cubicBezTo>
                  <a:cubicBezTo>
                    <a:pt x="0" y="1493"/>
                    <a:pt x="2" y="1525"/>
                    <a:pt x="4" y="1558"/>
                  </a:cubicBezTo>
                  <a:lnTo>
                    <a:pt x="3968" y="1558"/>
                  </a:lnTo>
                  <a:cubicBezTo>
                    <a:pt x="3970" y="1525"/>
                    <a:pt x="4003" y="1477"/>
                    <a:pt x="3977" y="1458"/>
                  </a:cubicBezTo>
                  <a:cubicBezTo>
                    <a:pt x="3268" y="944"/>
                    <a:pt x="2601" y="249"/>
                    <a:pt x="1987" y="73"/>
                  </a:cubicBezTo>
                  <a:cubicBezTo>
                    <a:pt x="1819" y="23"/>
                    <a:pt x="1657" y="0"/>
                    <a:pt x="1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-3320455" y="7287"/>
              <a:ext cx="15857" cy="74810"/>
            </a:xfrm>
            <a:custGeom>
              <a:avLst/>
              <a:gdLst/>
              <a:ahLst/>
              <a:cxnLst/>
              <a:rect l="l" t="t" r="r" b="b"/>
              <a:pathLst>
                <a:path w="209" h="986" fill="none" extrusionOk="0">
                  <a:moveTo>
                    <a:pt x="1" y="0"/>
                  </a:moveTo>
                  <a:lnTo>
                    <a:pt x="209" y="986"/>
                  </a:lnTo>
                </a:path>
              </a:pathLst>
            </a:custGeom>
            <a:solidFill>
              <a:schemeClr val="dk1"/>
            </a:solidFill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-4133341" y="-78068"/>
              <a:ext cx="751365" cy="434142"/>
            </a:xfrm>
            <a:custGeom>
              <a:avLst/>
              <a:gdLst/>
              <a:ahLst/>
              <a:cxnLst/>
              <a:rect l="l" t="t" r="r" b="b"/>
              <a:pathLst>
                <a:path w="9903" h="5722" extrusionOk="0">
                  <a:moveTo>
                    <a:pt x="9434" y="1"/>
                  </a:moveTo>
                  <a:cubicBezTo>
                    <a:pt x="9434" y="1"/>
                    <a:pt x="8914" y="1228"/>
                    <a:pt x="7259" y="1289"/>
                  </a:cubicBezTo>
                  <a:cubicBezTo>
                    <a:pt x="5606" y="1350"/>
                    <a:pt x="0" y="1553"/>
                    <a:pt x="1502" y="4391"/>
                  </a:cubicBezTo>
                  <a:cubicBezTo>
                    <a:pt x="2039" y="5407"/>
                    <a:pt x="2556" y="5722"/>
                    <a:pt x="3044" y="5722"/>
                  </a:cubicBezTo>
                  <a:cubicBezTo>
                    <a:pt x="3842" y="5722"/>
                    <a:pt x="4563" y="4878"/>
                    <a:pt x="5171" y="4878"/>
                  </a:cubicBezTo>
                  <a:cubicBezTo>
                    <a:pt x="5229" y="4878"/>
                    <a:pt x="5287" y="4886"/>
                    <a:pt x="5343" y="4903"/>
                  </a:cubicBezTo>
                  <a:cubicBezTo>
                    <a:pt x="5441" y="4933"/>
                    <a:pt x="5533" y="4947"/>
                    <a:pt x="5618" y="4947"/>
                  </a:cubicBezTo>
                  <a:cubicBezTo>
                    <a:pt x="6399" y="4947"/>
                    <a:pt x="6686" y="3781"/>
                    <a:pt x="7598" y="3209"/>
                  </a:cubicBezTo>
                  <a:cubicBezTo>
                    <a:pt x="8610" y="2574"/>
                    <a:pt x="9605" y="1682"/>
                    <a:pt x="99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-3617264" y="63735"/>
              <a:ext cx="296889" cy="413657"/>
            </a:xfrm>
            <a:custGeom>
              <a:avLst/>
              <a:gdLst/>
              <a:ahLst/>
              <a:cxnLst/>
              <a:rect l="l" t="t" r="r" b="b"/>
              <a:pathLst>
                <a:path w="3913" h="5452" extrusionOk="0">
                  <a:moveTo>
                    <a:pt x="3308" y="1"/>
                  </a:moveTo>
                  <a:lnTo>
                    <a:pt x="0" y="4595"/>
                  </a:lnTo>
                  <a:lnTo>
                    <a:pt x="3708" y="5452"/>
                  </a:lnTo>
                  <a:lnTo>
                    <a:pt x="3913" y="225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-3396250" y="91200"/>
              <a:ext cx="420865" cy="241350"/>
            </a:xfrm>
            <a:custGeom>
              <a:avLst/>
              <a:gdLst/>
              <a:ahLst/>
              <a:cxnLst/>
              <a:rect l="l" t="t" r="r" b="b"/>
              <a:pathLst>
                <a:path w="5547" h="3181" extrusionOk="0">
                  <a:moveTo>
                    <a:pt x="456" y="1"/>
                  </a:moveTo>
                  <a:cubicBezTo>
                    <a:pt x="187" y="1"/>
                    <a:pt x="0" y="322"/>
                    <a:pt x="204" y="781"/>
                  </a:cubicBezTo>
                  <a:cubicBezTo>
                    <a:pt x="204" y="781"/>
                    <a:pt x="1525" y="2888"/>
                    <a:pt x="2231" y="3133"/>
                  </a:cubicBezTo>
                  <a:cubicBezTo>
                    <a:pt x="2327" y="3166"/>
                    <a:pt x="2459" y="3180"/>
                    <a:pt x="2616" y="3180"/>
                  </a:cubicBezTo>
                  <a:cubicBezTo>
                    <a:pt x="3601" y="3180"/>
                    <a:pt x="5546" y="2609"/>
                    <a:pt x="5546" y="2609"/>
                  </a:cubicBezTo>
                  <a:lnTo>
                    <a:pt x="5117" y="2329"/>
                  </a:lnTo>
                  <a:cubicBezTo>
                    <a:pt x="5117" y="2329"/>
                    <a:pt x="3421" y="2443"/>
                    <a:pt x="2629" y="2519"/>
                  </a:cubicBezTo>
                  <a:cubicBezTo>
                    <a:pt x="2624" y="2519"/>
                    <a:pt x="2619" y="2520"/>
                    <a:pt x="2614" y="2520"/>
                  </a:cubicBezTo>
                  <a:cubicBezTo>
                    <a:pt x="2251" y="2520"/>
                    <a:pt x="1396" y="1282"/>
                    <a:pt x="1003" y="468"/>
                  </a:cubicBezTo>
                  <a:cubicBezTo>
                    <a:pt x="844" y="139"/>
                    <a:pt x="633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-2923648" y="289831"/>
              <a:ext cx="18589" cy="35888"/>
            </a:xfrm>
            <a:custGeom>
              <a:avLst/>
              <a:gdLst/>
              <a:ahLst/>
              <a:cxnLst/>
              <a:rect l="l" t="t" r="r" b="b"/>
              <a:pathLst>
                <a:path w="245" h="473" fill="none" extrusionOk="0">
                  <a:moveTo>
                    <a:pt x="60" y="0"/>
                  </a:moveTo>
                  <a:lnTo>
                    <a:pt x="244" y="196"/>
                  </a:lnTo>
                  <a:cubicBezTo>
                    <a:pt x="244" y="196"/>
                    <a:pt x="1" y="251"/>
                    <a:pt x="60" y="472"/>
                  </a:cubicBezTo>
                </a:path>
              </a:pathLst>
            </a:custGeom>
            <a:solidFill>
              <a:schemeClr val="dk1"/>
            </a:solidFill>
            <a:ln w="2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-4328727" y="1004862"/>
              <a:ext cx="558649" cy="202731"/>
            </a:xfrm>
            <a:custGeom>
              <a:avLst/>
              <a:gdLst/>
              <a:ahLst/>
              <a:cxnLst/>
              <a:rect l="l" t="t" r="r" b="b"/>
              <a:pathLst>
                <a:path w="7363" h="2672" extrusionOk="0">
                  <a:moveTo>
                    <a:pt x="2888" y="1"/>
                  </a:moveTo>
                  <a:cubicBezTo>
                    <a:pt x="1886" y="1"/>
                    <a:pt x="1819" y="1174"/>
                    <a:pt x="1862" y="1465"/>
                  </a:cubicBezTo>
                  <a:cubicBezTo>
                    <a:pt x="1802" y="1208"/>
                    <a:pt x="1631" y="618"/>
                    <a:pt x="1281" y="618"/>
                  </a:cubicBezTo>
                  <a:cubicBezTo>
                    <a:pt x="1261" y="618"/>
                    <a:pt x="1240" y="620"/>
                    <a:pt x="1219" y="624"/>
                  </a:cubicBezTo>
                  <a:cubicBezTo>
                    <a:pt x="725" y="720"/>
                    <a:pt x="1389" y="1647"/>
                    <a:pt x="1390" y="1649"/>
                  </a:cubicBezTo>
                  <a:lnTo>
                    <a:pt x="1390" y="1649"/>
                  </a:lnTo>
                  <a:cubicBezTo>
                    <a:pt x="1389" y="1648"/>
                    <a:pt x="1206" y="1392"/>
                    <a:pt x="951" y="1392"/>
                  </a:cubicBezTo>
                  <a:cubicBezTo>
                    <a:pt x="867" y="1392"/>
                    <a:pt x="776" y="1420"/>
                    <a:pt x="680" y="1494"/>
                  </a:cubicBezTo>
                  <a:cubicBezTo>
                    <a:pt x="347" y="1756"/>
                    <a:pt x="841" y="2143"/>
                    <a:pt x="983" y="2240"/>
                  </a:cubicBezTo>
                  <a:cubicBezTo>
                    <a:pt x="918" y="2200"/>
                    <a:pt x="776" y="2123"/>
                    <a:pt x="608" y="2123"/>
                  </a:cubicBezTo>
                  <a:cubicBezTo>
                    <a:pt x="521" y="2123"/>
                    <a:pt x="427" y="2144"/>
                    <a:pt x="334" y="2202"/>
                  </a:cubicBezTo>
                  <a:cubicBezTo>
                    <a:pt x="0" y="2412"/>
                    <a:pt x="251" y="2664"/>
                    <a:pt x="251" y="2664"/>
                  </a:cubicBezTo>
                  <a:lnTo>
                    <a:pt x="4073" y="2672"/>
                  </a:lnTo>
                  <a:lnTo>
                    <a:pt x="4995" y="2670"/>
                  </a:lnTo>
                  <a:lnTo>
                    <a:pt x="7363" y="2670"/>
                  </a:lnTo>
                  <a:lnTo>
                    <a:pt x="3872" y="1536"/>
                  </a:lnTo>
                  <a:cubicBezTo>
                    <a:pt x="3974" y="1022"/>
                    <a:pt x="4016" y="97"/>
                    <a:pt x="3015" y="7"/>
                  </a:cubicBezTo>
                  <a:cubicBezTo>
                    <a:pt x="2971" y="3"/>
                    <a:pt x="2929" y="1"/>
                    <a:pt x="2888" y="1"/>
                  </a:cubicBezTo>
                  <a:close/>
                </a:path>
              </a:pathLst>
            </a:custGeom>
            <a:solidFill>
              <a:srgbClr val="FFFFFF">
                <a:alpha val="47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6"/>
          <p:cNvGrpSpPr/>
          <p:nvPr/>
        </p:nvGrpSpPr>
        <p:grpSpPr>
          <a:xfrm>
            <a:off x="170200" y="2559619"/>
            <a:ext cx="1086048" cy="1832819"/>
            <a:chOff x="176679" y="2365704"/>
            <a:chExt cx="1220142" cy="2059116"/>
          </a:xfrm>
        </p:grpSpPr>
        <p:sp>
          <p:nvSpPr>
            <p:cNvPr id="1101" name="Google Shape;1101;p36"/>
            <p:cNvSpPr/>
            <p:nvPr/>
          </p:nvSpPr>
          <p:spPr>
            <a:xfrm>
              <a:off x="767850" y="3425174"/>
              <a:ext cx="65500" cy="999646"/>
            </a:xfrm>
            <a:custGeom>
              <a:avLst/>
              <a:gdLst/>
              <a:ahLst/>
              <a:cxnLst/>
              <a:rect l="l" t="t" r="r" b="b"/>
              <a:pathLst>
                <a:path w="497" h="6849" extrusionOk="0">
                  <a:moveTo>
                    <a:pt x="1" y="1"/>
                  </a:moveTo>
                  <a:lnTo>
                    <a:pt x="1" y="6849"/>
                  </a:lnTo>
                  <a:lnTo>
                    <a:pt x="496" y="68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176679" y="2365704"/>
              <a:ext cx="1220142" cy="1220274"/>
            </a:xfrm>
            <a:custGeom>
              <a:avLst/>
              <a:gdLst/>
              <a:ahLst/>
              <a:cxnLst/>
              <a:rect l="l" t="t" r="r" b="b"/>
              <a:pathLst>
                <a:path w="9257" h="9258" extrusionOk="0">
                  <a:moveTo>
                    <a:pt x="4629" y="0"/>
                  </a:moveTo>
                  <a:cubicBezTo>
                    <a:pt x="2073" y="0"/>
                    <a:pt x="0" y="2074"/>
                    <a:pt x="0" y="4630"/>
                  </a:cubicBezTo>
                  <a:cubicBezTo>
                    <a:pt x="0" y="7186"/>
                    <a:pt x="2073" y="9257"/>
                    <a:pt x="4629" y="9257"/>
                  </a:cubicBezTo>
                  <a:cubicBezTo>
                    <a:pt x="7184" y="9257"/>
                    <a:pt x="9257" y="7186"/>
                    <a:pt x="9257" y="4630"/>
                  </a:cubicBezTo>
                  <a:cubicBezTo>
                    <a:pt x="9257" y="2074"/>
                    <a:pt x="7184" y="0"/>
                    <a:pt x="4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336431" y="2525587"/>
              <a:ext cx="901036" cy="900772"/>
            </a:xfrm>
            <a:custGeom>
              <a:avLst/>
              <a:gdLst/>
              <a:ahLst/>
              <a:cxnLst/>
              <a:rect l="l" t="t" r="r" b="b"/>
              <a:pathLst>
                <a:path w="6836" h="6834" extrusionOk="0">
                  <a:moveTo>
                    <a:pt x="3417" y="542"/>
                  </a:moveTo>
                  <a:cubicBezTo>
                    <a:pt x="5002" y="542"/>
                    <a:pt x="6292" y="1832"/>
                    <a:pt x="6292" y="3417"/>
                  </a:cubicBezTo>
                  <a:cubicBezTo>
                    <a:pt x="6292" y="5002"/>
                    <a:pt x="5002" y="6292"/>
                    <a:pt x="3417" y="6292"/>
                  </a:cubicBezTo>
                  <a:cubicBezTo>
                    <a:pt x="1833" y="6292"/>
                    <a:pt x="543" y="5002"/>
                    <a:pt x="543" y="3417"/>
                  </a:cubicBezTo>
                  <a:cubicBezTo>
                    <a:pt x="543" y="1832"/>
                    <a:pt x="1833" y="542"/>
                    <a:pt x="3417" y="542"/>
                  </a:cubicBezTo>
                  <a:close/>
                  <a:moveTo>
                    <a:pt x="3417" y="0"/>
                  </a:moveTo>
                  <a:cubicBezTo>
                    <a:pt x="1532" y="0"/>
                    <a:pt x="1" y="1531"/>
                    <a:pt x="1" y="3417"/>
                  </a:cubicBezTo>
                  <a:cubicBezTo>
                    <a:pt x="1" y="5300"/>
                    <a:pt x="1532" y="6833"/>
                    <a:pt x="3417" y="6833"/>
                  </a:cubicBezTo>
                  <a:cubicBezTo>
                    <a:pt x="5301" y="6833"/>
                    <a:pt x="6836" y="5298"/>
                    <a:pt x="6832" y="3417"/>
                  </a:cubicBezTo>
                  <a:cubicBezTo>
                    <a:pt x="6832" y="1531"/>
                    <a:pt x="5301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257082" y="2755329"/>
              <a:ext cx="1086621" cy="441423"/>
            </a:xfrm>
            <a:custGeom>
              <a:avLst/>
              <a:gdLst/>
              <a:ahLst/>
              <a:cxnLst/>
              <a:rect l="l" t="t" r="r" b="b"/>
              <a:pathLst>
                <a:path w="8244" h="3349" extrusionOk="0">
                  <a:moveTo>
                    <a:pt x="4755" y="0"/>
                  </a:moveTo>
                  <a:cubicBezTo>
                    <a:pt x="3459" y="0"/>
                    <a:pt x="3380" y="89"/>
                    <a:pt x="3293" y="227"/>
                  </a:cubicBezTo>
                  <a:cubicBezTo>
                    <a:pt x="3205" y="365"/>
                    <a:pt x="2363" y="1187"/>
                    <a:pt x="2363" y="1187"/>
                  </a:cubicBezTo>
                  <a:cubicBezTo>
                    <a:pt x="2363" y="1187"/>
                    <a:pt x="667" y="1231"/>
                    <a:pt x="474" y="1482"/>
                  </a:cubicBezTo>
                  <a:cubicBezTo>
                    <a:pt x="356" y="1639"/>
                    <a:pt x="323" y="1941"/>
                    <a:pt x="317" y="2147"/>
                  </a:cubicBezTo>
                  <a:lnTo>
                    <a:pt x="293" y="2147"/>
                  </a:lnTo>
                  <a:cubicBezTo>
                    <a:pt x="291" y="2147"/>
                    <a:pt x="290" y="2147"/>
                    <a:pt x="288" y="2147"/>
                  </a:cubicBezTo>
                  <a:cubicBezTo>
                    <a:pt x="0" y="2147"/>
                    <a:pt x="2" y="2595"/>
                    <a:pt x="293" y="2602"/>
                  </a:cubicBezTo>
                  <a:cubicBezTo>
                    <a:pt x="686" y="2612"/>
                    <a:pt x="1078" y="2615"/>
                    <a:pt x="1471" y="2623"/>
                  </a:cubicBezTo>
                  <a:cubicBezTo>
                    <a:pt x="1473" y="3023"/>
                    <a:pt x="1801" y="3349"/>
                    <a:pt x="2201" y="3349"/>
                  </a:cubicBezTo>
                  <a:cubicBezTo>
                    <a:pt x="2597" y="3349"/>
                    <a:pt x="2917" y="3032"/>
                    <a:pt x="2928" y="2639"/>
                  </a:cubicBezTo>
                  <a:cubicBezTo>
                    <a:pt x="3182" y="2640"/>
                    <a:pt x="3436" y="2641"/>
                    <a:pt x="3689" y="2641"/>
                  </a:cubicBezTo>
                  <a:cubicBezTo>
                    <a:pt x="4237" y="2641"/>
                    <a:pt x="4784" y="2638"/>
                    <a:pt x="5332" y="2632"/>
                  </a:cubicBezTo>
                  <a:cubicBezTo>
                    <a:pt x="5341" y="3028"/>
                    <a:pt x="5663" y="3347"/>
                    <a:pt x="6061" y="3347"/>
                  </a:cubicBezTo>
                  <a:cubicBezTo>
                    <a:pt x="6465" y="3347"/>
                    <a:pt x="6791" y="3021"/>
                    <a:pt x="6791" y="2617"/>
                  </a:cubicBezTo>
                  <a:lnTo>
                    <a:pt x="6791" y="2608"/>
                  </a:lnTo>
                  <a:cubicBezTo>
                    <a:pt x="7178" y="2599"/>
                    <a:pt x="7563" y="2593"/>
                    <a:pt x="7948" y="2580"/>
                  </a:cubicBezTo>
                  <a:cubicBezTo>
                    <a:pt x="8238" y="2571"/>
                    <a:pt x="8243" y="2127"/>
                    <a:pt x="7959" y="2127"/>
                  </a:cubicBezTo>
                  <a:cubicBezTo>
                    <a:pt x="7956" y="2127"/>
                    <a:pt x="7953" y="2127"/>
                    <a:pt x="7950" y="2127"/>
                  </a:cubicBezTo>
                  <a:cubicBezTo>
                    <a:pt x="7930" y="2127"/>
                    <a:pt x="7910" y="2127"/>
                    <a:pt x="7889" y="2129"/>
                  </a:cubicBezTo>
                  <a:cubicBezTo>
                    <a:pt x="7893" y="1801"/>
                    <a:pt x="7821" y="1244"/>
                    <a:pt x="7257" y="1244"/>
                  </a:cubicBezTo>
                  <a:cubicBezTo>
                    <a:pt x="6458" y="1244"/>
                    <a:pt x="6458" y="1185"/>
                    <a:pt x="6458" y="1185"/>
                  </a:cubicBezTo>
                  <a:cubicBezTo>
                    <a:pt x="6458" y="1185"/>
                    <a:pt x="6052" y="0"/>
                    <a:pt x="4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471798" y="2651596"/>
              <a:ext cx="628458" cy="645461"/>
            </a:xfrm>
            <a:custGeom>
              <a:avLst/>
              <a:gdLst/>
              <a:ahLst/>
              <a:cxnLst/>
              <a:rect l="l" t="t" r="r" b="b"/>
              <a:pathLst>
                <a:path w="4768" h="4897" extrusionOk="0">
                  <a:moveTo>
                    <a:pt x="4377" y="0"/>
                  </a:moveTo>
                  <a:lnTo>
                    <a:pt x="0" y="4519"/>
                  </a:lnTo>
                  <a:lnTo>
                    <a:pt x="389" y="4897"/>
                  </a:lnTo>
                  <a:lnTo>
                    <a:pt x="4768" y="380"/>
                  </a:lnTo>
                  <a:lnTo>
                    <a:pt x="4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subTitle" idx="1"/>
          </p:nvPr>
        </p:nvSpPr>
        <p:spPr>
          <a:xfrm>
            <a:off x="938500" y="37815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Dup</a:t>
            </a:r>
            <a:r>
              <a:rPr lang="ro-RO" dirty="0"/>
              <a:t>ă</a:t>
            </a:r>
            <a:r>
              <a:rPr lang="en" dirty="0"/>
              <a:t> pietonalizarea complet</a:t>
            </a:r>
            <a:r>
              <a:rPr lang="ro-RO" dirty="0"/>
              <a:t>ă</a:t>
            </a:r>
            <a:r>
              <a:rPr lang="en" dirty="0"/>
              <a:t> a unei str</a:t>
            </a:r>
            <a:r>
              <a:rPr lang="ro-RO" dirty="0"/>
              <a:t>ă</a:t>
            </a:r>
            <a:r>
              <a:rPr lang="en" dirty="0"/>
              <a:t>zi</a:t>
            </a:r>
            <a:endParaRPr dirty="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ubTitle" idx="2"/>
          </p:nvPr>
        </p:nvSpPr>
        <p:spPr>
          <a:xfrm>
            <a:off x="938499" y="3349500"/>
            <a:ext cx="2471007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Strad</a:t>
            </a:r>
            <a:r>
              <a:rPr lang="ro-RO" dirty="0"/>
              <a:t>ă</a:t>
            </a:r>
            <a:r>
              <a:rPr lang="en" dirty="0"/>
              <a:t> pietonala</a:t>
            </a:r>
            <a:endParaRPr dirty="0"/>
          </a:p>
        </p:txBody>
      </p:sp>
      <p:sp>
        <p:nvSpPr>
          <p:cNvPr id="1600" name="Google Shape;1600;p53"/>
          <p:cNvSpPr txBox="1">
            <a:spLocks noGrp="1"/>
          </p:cNvSpPr>
          <p:nvPr>
            <p:ph type="subTitle" idx="4"/>
          </p:nvPr>
        </p:nvSpPr>
        <p:spPr>
          <a:xfrm>
            <a:off x="3485400" y="3714948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Dup</a:t>
            </a:r>
            <a:r>
              <a:rPr lang="ro-RO" dirty="0"/>
              <a:t>ă</a:t>
            </a:r>
            <a:r>
              <a:rPr lang="en" dirty="0"/>
              <a:t> l</a:t>
            </a:r>
            <a:r>
              <a:rPr lang="ro-RO" dirty="0"/>
              <a:t>ă</a:t>
            </a:r>
            <a:r>
              <a:rPr lang="en" dirty="0"/>
              <a:t>rgirea trotuarelor </a:t>
            </a:r>
            <a:r>
              <a:rPr lang="ro-RO" dirty="0"/>
              <a:t>ș</a:t>
            </a:r>
            <a:r>
              <a:rPr lang="en" dirty="0"/>
              <a:t>i ad</a:t>
            </a:r>
            <a:r>
              <a:rPr lang="ro-RO" dirty="0"/>
              <a:t>ă</a:t>
            </a:r>
            <a:r>
              <a:rPr lang="en" dirty="0"/>
              <a:t>ugarea unei benzi protejate pentru bicicli</a:t>
            </a:r>
            <a:r>
              <a:rPr lang="ro-RO" dirty="0"/>
              <a:t>ș</a:t>
            </a:r>
            <a:r>
              <a:rPr lang="en" dirty="0"/>
              <a:t>ti</a:t>
            </a:r>
            <a:endParaRPr dirty="0"/>
          </a:p>
        </p:txBody>
      </p:sp>
      <p:sp>
        <p:nvSpPr>
          <p:cNvPr id="1601" name="Google Shape;1601;p53"/>
          <p:cNvSpPr txBox="1">
            <a:spLocks noGrp="1"/>
          </p:cNvSpPr>
          <p:nvPr>
            <p:ph type="subTitle" idx="5"/>
          </p:nvPr>
        </p:nvSpPr>
        <p:spPr>
          <a:xfrm>
            <a:off x="3485400" y="3349500"/>
            <a:ext cx="2312888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Band</a:t>
            </a:r>
            <a:r>
              <a:rPr lang="ro-RO" dirty="0"/>
              <a:t>ă</a:t>
            </a:r>
            <a:r>
              <a:rPr lang="en" dirty="0"/>
              <a:t> Biciclete</a:t>
            </a:r>
            <a:endParaRPr dirty="0"/>
          </a:p>
        </p:txBody>
      </p:sp>
      <p:sp>
        <p:nvSpPr>
          <p:cNvPr id="1602" name="Google Shape;1602;p53"/>
          <p:cNvSpPr txBox="1">
            <a:spLocks noGrp="1"/>
          </p:cNvSpPr>
          <p:nvPr>
            <p:ph type="subTitle" idx="7"/>
          </p:nvPr>
        </p:nvSpPr>
        <p:spPr>
          <a:xfrm>
            <a:off x="6032300" y="37815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Menținerea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străzi</a:t>
            </a:r>
            <a:r>
              <a:rPr lang="en-US" dirty="0"/>
              <a:t> </a:t>
            </a:r>
            <a:r>
              <a:rPr lang="en-US" dirty="0" err="1"/>
              <a:t>clasice</a:t>
            </a:r>
            <a:r>
              <a:rPr lang="en-US" dirty="0"/>
              <a:t>, cu 2 </a:t>
            </a:r>
            <a:r>
              <a:rPr lang="en-US" dirty="0" err="1"/>
              <a:t>benzi</a:t>
            </a:r>
            <a:r>
              <a:rPr lang="en-US" dirty="0"/>
              <a:t>/</a:t>
            </a:r>
            <a:r>
              <a:rPr lang="en-US" dirty="0" err="1"/>
              <a:t>sens</a:t>
            </a:r>
            <a:endParaRPr dirty="0"/>
          </a:p>
        </p:txBody>
      </p:sp>
      <p:sp>
        <p:nvSpPr>
          <p:cNvPr id="1603" name="Google Shape;1603;p53"/>
          <p:cNvSpPr txBox="1">
            <a:spLocks noGrp="1"/>
          </p:cNvSpPr>
          <p:nvPr>
            <p:ph type="subTitle" idx="8"/>
          </p:nvPr>
        </p:nvSpPr>
        <p:spPr>
          <a:xfrm>
            <a:off x="6032300" y="33495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Strad</a:t>
            </a:r>
            <a:r>
              <a:rPr lang="ro-RO" dirty="0"/>
              <a:t>ă</a:t>
            </a:r>
            <a:r>
              <a:rPr lang="en" dirty="0"/>
              <a:t> Clasica</a:t>
            </a:r>
            <a:endParaRPr dirty="0"/>
          </a:p>
        </p:txBody>
      </p:sp>
      <p:sp>
        <p:nvSpPr>
          <p:cNvPr id="1604" name="Google Shape;1604;p53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Cre</a:t>
            </a:r>
            <a:r>
              <a:rPr lang="ro-RO" sz="2000" dirty="0"/>
              <a:t>ș</a:t>
            </a:r>
            <a:r>
              <a:rPr lang="en" sz="2000" dirty="0"/>
              <a:t>teri </a:t>
            </a:r>
            <a:r>
              <a:rPr lang="ro-RO" sz="2000" dirty="0"/>
              <a:t>î</a:t>
            </a:r>
            <a:r>
              <a:rPr lang="en" sz="2000" dirty="0"/>
              <a:t>n venituri-Afaceri locale (Studiu DOT-NY)</a:t>
            </a:r>
            <a:endParaRPr sz="2000" dirty="0"/>
          </a:p>
        </p:txBody>
      </p:sp>
      <p:sp>
        <p:nvSpPr>
          <p:cNvPr id="1605" name="Google Shape;1605;p53"/>
          <p:cNvSpPr txBox="1">
            <a:spLocks noGrp="1"/>
          </p:cNvSpPr>
          <p:nvPr>
            <p:ph type="title" idx="3"/>
          </p:nvPr>
        </p:nvSpPr>
        <p:spPr>
          <a:xfrm>
            <a:off x="3485950" y="2790300"/>
            <a:ext cx="13977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43%</a:t>
            </a:r>
            <a:endParaRPr dirty="0"/>
          </a:p>
        </p:txBody>
      </p:sp>
      <p:sp>
        <p:nvSpPr>
          <p:cNvPr id="1606" name="Google Shape;1606;p53"/>
          <p:cNvSpPr txBox="1">
            <a:spLocks noGrp="1"/>
          </p:cNvSpPr>
          <p:nvPr>
            <p:ph type="title" idx="6"/>
          </p:nvPr>
        </p:nvSpPr>
        <p:spPr>
          <a:xfrm>
            <a:off x="6030525" y="2790300"/>
            <a:ext cx="13977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23%</a:t>
            </a:r>
            <a:endParaRPr dirty="0"/>
          </a:p>
        </p:txBody>
      </p:sp>
      <p:sp>
        <p:nvSpPr>
          <p:cNvPr id="1607" name="Google Shape;1607;p53"/>
          <p:cNvSpPr txBox="1">
            <a:spLocks noGrp="1"/>
          </p:cNvSpPr>
          <p:nvPr>
            <p:ph type="title"/>
          </p:nvPr>
        </p:nvSpPr>
        <p:spPr>
          <a:xfrm>
            <a:off x="938500" y="2790300"/>
            <a:ext cx="13989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47%</a:t>
            </a:r>
            <a:endParaRPr dirty="0"/>
          </a:p>
        </p:txBody>
      </p:sp>
      <p:sp>
        <p:nvSpPr>
          <p:cNvPr id="1608" name="Google Shape;1608;p53"/>
          <p:cNvSpPr/>
          <p:nvPr/>
        </p:nvSpPr>
        <p:spPr>
          <a:xfrm>
            <a:off x="938500" y="1270625"/>
            <a:ext cx="1397700" cy="139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53"/>
          <p:cNvSpPr/>
          <p:nvPr/>
        </p:nvSpPr>
        <p:spPr>
          <a:xfrm>
            <a:off x="939100" y="1270625"/>
            <a:ext cx="1397700" cy="1397700"/>
          </a:xfrm>
          <a:prstGeom prst="pie">
            <a:avLst>
              <a:gd name="adj1" fmla="val 16209087"/>
              <a:gd name="adj2" fmla="val 349782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53"/>
          <p:cNvSpPr/>
          <p:nvPr/>
        </p:nvSpPr>
        <p:spPr>
          <a:xfrm>
            <a:off x="3485650" y="1270625"/>
            <a:ext cx="1397700" cy="139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53"/>
          <p:cNvSpPr/>
          <p:nvPr/>
        </p:nvSpPr>
        <p:spPr>
          <a:xfrm>
            <a:off x="3486250" y="1270625"/>
            <a:ext cx="1397700" cy="1397700"/>
          </a:xfrm>
          <a:prstGeom prst="pie">
            <a:avLst>
              <a:gd name="adj1" fmla="val 16196444"/>
              <a:gd name="adj2" fmla="val 26651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53"/>
          <p:cNvSpPr/>
          <p:nvPr/>
        </p:nvSpPr>
        <p:spPr>
          <a:xfrm>
            <a:off x="6033400" y="1270625"/>
            <a:ext cx="1397700" cy="139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53"/>
          <p:cNvSpPr/>
          <p:nvPr/>
        </p:nvSpPr>
        <p:spPr>
          <a:xfrm>
            <a:off x="6034000" y="1270625"/>
            <a:ext cx="1397700" cy="1397700"/>
          </a:xfrm>
          <a:prstGeom prst="pie">
            <a:avLst>
              <a:gd name="adj1" fmla="val 16221429"/>
              <a:gd name="adj2" fmla="val 2113214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54"/>
          <p:cNvSpPr/>
          <p:nvPr/>
        </p:nvSpPr>
        <p:spPr>
          <a:xfrm>
            <a:off x="6145164" y="3925599"/>
            <a:ext cx="825879" cy="352437"/>
          </a:xfrm>
          <a:custGeom>
            <a:avLst/>
            <a:gdLst/>
            <a:ahLst/>
            <a:cxnLst/>
            <a:rect l="l" t="t" r="r" b="b"/>
            <a:pathLst>
              <a:path w="66429" h="28348" extrusionOk="0">
                <a:moveTo>
                  <a:pt x="6889" y="1"/>
                </a:moveTo>
                <a:lnTo>
                  <a:pt x="1" y="28347"/>
                </a:lnTo>
                <a:lnTo>
                  <a:pt x="66429" y="28347"/>
                </a:lnTo>
                <a:lnTo>
                  <a:pt x="59475" y="1"/>
                </a:lnTo>
                <a:lnTo>
                  <a:pt x="33182" y="464"/>
                </a:lnTo>
                <a:lnTo>
                  <a:pt x="6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19" name="Google Shape;1619;p54"/>
          <p:cNvSpPr/>
          <p:nvPr/>
        </p:nvSpPr>
        <p:spPr>
          <a:xfrm>
            <a:off x="4757654" y="1485267"/>
            <a:ext cx="3600893" cy="2440332"/>
          </a:xfrm>
          <a:custGeom>
            <a:avLst/>
            <a:gdLst/>
            <a:ahLst/>
            <a:cxnLst/>
            <a:rect l="l" t="t" r="r" b="b"/>
            <a:pathLst>
              <a:path w="248162" h="181204" extrusionOk="0">
                <a:moveTo>
                  <a:pt x="4636" y="0"/>
                </a:moveTo>
                <a:cubicBezTo>
                  <a:pt x="2053" y="0"/>
                  <a:pt x="0" y="2053"/>
                  <a:pt x="0" y="4636"/>
                </a:cubicBezTo>
                <a:lnTo>
                  <a:pt x="0" y="176634"/>
                </a:lnTo>
                <a:cubicBezTo>
                  <a:pt x="0" y="179151"/>
                  <a:pt x="2053" y="181204"/>
                  <a:pt x="4636" y="181204"/>
                </a:cubicBezTo>
                <a:lnTo>
                  <a:pt x="243526" y="181204"/>
                </a:lnTo>
                <a:cubicBezTo>
                  <a:pt x="246109" y="181204"/>
                  <a:pt x="248162" y="179151"/>
                  <a:pt x="248162" y="176634"/>
                </a:cubicBezTo>
                <a:lnTo>
                  <a:pt x="248162" y="4636"/>
                </a:lnTo>
                <a:cubicBezTo>
                  <a:pt x="248162" y="2053"/>
                  <a:pt x="246109" y="0"/>
                  <a:pt x="2435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54"/>
          <p:cNvSpPr/>
          <p:nvPr/>
        </p:nvSpPr>
        <p:spPr>
          <a:xfrm>
            <a:off x="5495897" y="4260112"/>
            <a:ext cx="2124415" cy="226717"/>
          </a:xfrm>
          <a:custGeom>
            <a:avLst/>
            <a:gdLst/>
            <a:ahLst/>
            <a:cxnLst/>
            <a:rect l="l" t="t" r="r" b="b"/>
            <a:pathLst>
              <a:path w="80801" h="9075" extrusionOk="0">
                <a:moveTo>
                  <a:pt x="4571" y="1"/>
                </a:moveTo>
                <a:cubicBezTo>
                  <a:pt x="2054" y="1"/>
                  <a:pt x="1" y="2054"/>
                  <a:pt x="1" y="4570"/>
                </a:cubicBezTo>
                <a:cubicBezTo>
                  <a:pt x="1" y="7021"/>
                  <a:pt x="2054" y="9074"/>
                  <a:pt x="4571" y="9074"/>
                </a:cubicBezTo>
                <a:lnTo>
                  <a:pt x="76297" y="9074"/>
                </a:lnTo>
                <a:cubicBezTo>
                  <a:pt x="78814" y="9074"/>
                  <a:pt x="80801" y="7021"/>
                  <a:pt x="80801" y="4570"/>
                </a:cubicBezTo>
                <a:cubicBezTo>
                  <a:pt x="80801" y="2054"/>
                  <a:pt x="78814" y="1"/>
                  <a:pt x="76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1" name="Google Shape;1621;p54"/>
          <p:cNvSpPr txBox="1">
            <a:spLocks noGrp="1"/>
          </p:cNvSpPr>
          <p:nvPr>
            <p:ph type="title"/>
          </p:nvPr>
        </p:nvSpPr>
        <p:spPr>
          <a:xfrm>
            <a:off x="184298" y="1565225"/>
            <a:ext cx="3968602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Transportul </a:t>
            </a:r>
            <a:r>
              <a:rPr lang="ro-RO" dirty="0"/>
              <a:t>î</a:t>
            </a:r>
            <a:r>
              <a:rPr lang="en" dirty="0"/>
              <a:t>n comun</a:t>
            </a:r>
            <a:endParaRPr dirty="0"/>
          </a:p>
        </p:txBody>
      </p:sp>
      <p:sp>
        <p:nvSpPr>
          <p:cNvPr id="1622" name="Google Shape;1622;p54"/>
          <p:cNvSpPr txBox="1">
            <a:spLocks noGrp="1"/>
          </p:cNvSpPr>
          <p:nvPr>
            <p:ph type="subTitle" idx="1"/>
          </p:nvPr>
        </p:nvSpPr>
        <p:spPr>
          <a:xfrm>
            <a:off x="720000" y="2114625"/>
            <a:ext cx="343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Lipsa ma</a:t>
            </a:r>
            <a:r>
              <a:rPr lang="ro-RO" dirty="0"/>
              <a:t>ș</a:t>
            </a:r>
            <a:r>
              <a:rPr lang="en" dirty="0"/>
              <a:t>inilor personale reduce drastic timpii de a</a:t>
            </a:r>
            <a:r>
              <a:rPr lang="ro-RO" dirty="0"/>
              <a:t>ș</a:t>
            </a:r>
            <a:r>
              <a:rPr lang="en" dirty="0"/>
              <a:t>teptare a autobuzelor </a:t>
            </a:r>
            <a:r>
              <a:rPr lang="ro-RO" dirty="0"/>
              <a:t>ș</a:t>
            </a:r>
            <a:r>
              <a:rPr lang="en" dirty="0"/>
              <a:t>i troleelor, dar permite si accesul mai u</a:t>
            </a:r>
            <a:r>
              <a:rPr lang="ro-RO" dirty="0"/>
              <a:t>ș</a:t>
            </a:r>
            <a:r>
              <a:rPr lang="en" dirty="0"/>
              <a:t>or al tramvaielor </a:t>
            </a:r>
            <a:r>
              <a:rPr lang="ro-RO" dirty="0"/>
              <a:t>î</a:t>
            </a:r>
            <a:r>
              <a:rPr lang="en" dirty="0"/>
              <a:t>n interiorul unei zone</a:t>
            </a:r>
            <a:endParaRPr dirty="0"/>
          </a:p>
        </p:txBody>
      </p:sp>
      <p:pic>
        <p:nvPicPr>
          <p:cNvPr id="1623" name="Google Shape;1623;p54"/>
          <p:cNvPicPr preferRelativeResize="0"/>
          <p:nvPr/>
        </p:nvPicPr>
        <p:blipFill>
          <a:blip r:embed="rId3"/>
          <a:srcRect/>
          <a:stretch/>
        </p:blipFill>
        <p:spPr>
          <a:xfrm>
            <a:off x="4989284" y="1685775"/>
            <a:ext cx="3137631" cy="2039315"/>
          </a:xfrm>
          <a:prstGeom prst="rect">
            <a:avLst/>
          </a:prstGeom>
          <a:noFill/>
          <a:ln>
            <a:noFill/>
          </a:ln>
        </p:spPr>
      </p:pic>
      <p:sp>
        <p:nvSpPr>
          <p:cNvPr id="1624" name="Google Shape;1624;p54"/>
          <p:cNvSpPr/>
          <p:nvPr/>
        </p:nvSpPr>
        <p:spPr>
          <a:xfrm>
            <a:off x="2370112" y="537212"/>
            <a:ext cx="1220134" cy="369508"/>
          </a:xfrm>
          <a:custGeom>
            <a:avLst/>
            <a:gdLst/>
            <a:ahLst/>
            <a:cxnLst/>
            <a:rect l="l" t="t" r="r" b="b"/>
            <a:pathLst>
              <a:path w="20268" h="6138" extrusionOk="0">
                <a:moveTo>
                  <a:pt x="9839" y="1"/>
                </a:moveTo>
                <a:cubicBezTo>
                  <a:pt x="8936" y="1"/>
                  <a:pt x="8151" y="500"/>
                  <a:pt x="7742" y="1235"/>
                </a:cubicBezTo>
                <a:cubicBezTo>
                  <a:pt x="7497" y="1117"/>
                  <a:pt x="7239" y="1060"/>
                  <a:pt x="6992" y="1060"/>
                </a:cubicBezTo>
                <a:cubicBezTo>
                  <a:pt x="5997" y="1060"/>
                  <a:pt x="5190" y="1860"/>
                  <a:pt x="5177" y="2850"/>
                </a:cubicBezTo>
                <a:cubicBezTo>
                  <a:pt x="5134" y="2846"/>
                  <a:pt x="5094" y="2842"/>
                  <a:pt x="5049" y="2842"/>
                </a:cubicBezTo>
                <a:cubicBezTo>
                  <a:pt x="4309" y="2842"/>
                  <a:pt x="3706" y="3443"/>
                  <a:pt x="3706" y="4186"/>
                </a:cubicBezTo>
                <a:cubicBezTo>
                  <a:pt x="3706" y="4280"/>
                  <a:pt x="3715" y="4376"/>
                  <a:pt x="3737" y="4464"/>
                </a:cubicBezTo>
                <a:lnTo>
                  <a:pt x="837" y="4464"/>
                </a:lnTo>
                <a:cubicBezTo>
                  <a:pt x="374" y="4464"/>
                  <a:pt x="0" y="4840"/>
                  <a:pt x="0" y="5301"/>
                </a:cubicBezTo>
                <a:cubicBezTo>
                  <a:pt x="0" y="5763"/>
                  <a:pt x="376" y="6137"/>
                  <a:pt x="837" y="6137"/>
                </a:cubicBezTo>
                <a:lnTo>
                  <a:pt x="19431" y="6137"/>
                </a:lnTo>
                <a:cubicBezTo>
                  <a:pt x="19894" y="6137"/>
                  <a:pt x="20268" y="5761"/>
                  <a:pt x="20268" y="5301"/>
                </a:cubicBezTo>
                <a:cubicBezTo>
                  <a:pt x="20264" y="4840"/>
                  <a:pt x="19890" y="4464"/>
                  <a:pt x="19426" y="4464"/>
                </a:cubicBezTo>
                <a:lnTo>
                  <a:pt x="16527" y="4464"/>
                </a:lnTo>
                <a:cubicBezTo>
                  <a:pt x="16545" y="4376"/>
                  <a:pt x="16556" y="4283"/>
                  <a:pt x="16556" y="4186"/>
                </a:cubicBezTo>
                <a:cubicBezTo>
                  <a:pt x="16556" y="3445"/>
                  <a:pt x="15956" y="2842"/>
                  <a:pt x="15213" y="2842"/>
                </a:cubicBezTo>
                <a:cubicBezTo>
                  <a:pt x="15169" y="2842"/>
                  <a:pt x="15128" y="2844"/>
                  <a:pt x="15086" y="2850"/>
                </a:cubicBezTo>
                <a:cubicBezTo>
                  <a:pt x="15073" y="1860"/>
                  <a:pt x="14266" y="1060"/>
                  <a:pt x="13270" y="1060"/>
                </a:cubicBezTo>
                <a:cubicBezTo>
                  <a:pt x="13022" y="1060"/>
                  <a:pt x="12767" y="1117"/>
                  <a:pt x="12520" y="1235"/>
                </a:cubicBezTo>
                <a:cubicBezTo>
                  <a:pt x="12109" y="498"/>
                  <a:pt x="11324" y="1"/>
                  <a:pt x="10423" y="1"/>
                </a:cubicBezTo>
                <a:cubicBezTo>
                  <a:pt x="10326" y="1"/>
                  <a:pt x="10228" y="8"/>
                  <a:pt x="10132" y="19"/>
                </a:cubicBezTo>
                <a:cubicBezTo>
                  <a:pt x="10034" y="8"/>
                  <a:pt x="9939" y="1"/>
                  <a:pt x="983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55"/>
          <p:cNvSpPr/>
          <p:nvPr/>
        </p:nvSpPr>
        <p:spPr>
          <a:xfrm>
            <a:off x="1257151" y="735560"/>
            <a:ext cx="2697276" cy="3672287"/>
          </a:xfrm>
          <a:custGeom>
            <a:avLst/>
            <a:gdLst/>
            <a:ahLst/>
            <a:cxnLst/>
            <a:rect l="l" t="t" r="r" b="b"/>
            <a:pathLst>
              <a:path w="143096" h="190426" extrusionOk="0">
                <a:moveTo>
                  <a:pt x="2914" y="0"/>
                </a:moveTo>
                <a:cubicBezTo>
                  <a:pt x="1280" y="0"/>
                  <a:pt x="0" y="1281"/>
                  <a:pt x="0" y="2914"/>
                </a:cubicBezTo>
                <a:lnTo>
                  <a:pt x="0" y="187512"/>
                </a:lnTo>
                <a:cubicBezTo>
                  <a:pt x="0" y="189101"/>
                  <a:pt x="1280" y="190426"/>
                  <a:pt x="2914" y="190426"/>
                </a:cubicBezTo>
                <a:lnTo>
                  <a:pt x="140182" y="190426"/>
                </a:lnTo>
                <a:cubicBezTo>
                  <a:pt x="141771" y="190426"/>
                  <a:pt x="143096" y="189101"/>
                  <a:pt x="143096" y="187512"/>
                </a:cubicBezTo>
                <a:lnTo>
                  <a:pt x="143096" y="2914"/>
                </a:lnTo>
                <a:cubicBezTo>
                  <a:pt x="143096" y="1281"/>
                  <a:pt x="141771" y="0"/>
                  <a:pt x="14018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55"/>
          <p:cNvSpPr txBox="1">
            <a:spLocks noGrp="1"/>
          </p:cNvSpPr>
          <p:nvPr>
            <p:ph type="title"/>
          </p:nvPr>
        </p:nvSpPr>
        <p:spPr>
          <a:xfrm>
            <a:off x="4572000" y="735560"/>
            <a:ext cx="3391200" cy="83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Bugetul Local</a:t>
            </a:r>
            <a:endParaRPr dirty="0"/>
          </a:p>
        </p:txBody>
      </p:sp>
      <p:sp>
        <p:nvSpPr>
          <p:cNvPr id="1631" name="Google Shape;1631;p55"/>
          <p:cNvSpPr txBox="1">
            <a:spLocks noGrp="1"/>
          </p:cNvSpPr>
          <p:nvPr>
            <p:ph type="subTitle" idx="1"/>
          </p:nvPr>
        </p:nvSpPr>
        <p:spPr>
          <a:xfrm>
            <a:off x="4572000" y="1733198"/>
            <a:ext cx="3391200" cy="2725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Faptul c</a:t>
            </a:r>
            <a:r>
              <a:rPr lang="ro-RO" dirty="0"/>
              <a:t>ă</a:t>
            </a:r>
            <a:r>
              <a:rPr lang="en" dirty="0"/>
              <a:t> nu mai exist</a:t>
            </a:r>
            <a:r>
              <a:rPr lang="ro-RO" dirty="0"/>
              <a:t>ă</a:t>
            </a:r>
            <a:r>
              <a:rPr lang="en" dirty="0"/>
              <a:t> drumuri in centrul ora</a:t>
            </a:r>
            <a:r>
              <a:rPr lang="ro-RO" dirty="0"/>
              <a:t>ș</a:t>
            </a:r>
            <a:r>
              <a:rPr lang="en" dirty="0"/>
              <a:t>ului, duce spre lipsa nevoii de reasfaltare constant</a:t>
            </a:r>
            <a:r>
              <a:rPr lang="ro-RO" dirty="0"/>
              <a:t>ă</a:t>
            </a:r>
            <a:r>
              <a:rPr lang="en" dirty="0"/>
              <a:t> a str</a:t>
            </a:r>
            <a:r>
              <a:rPr lang="ro-RO" dirty="0"/>
              <a:t>ă</a:t>
            </a:r>
            <a:r>
              <a:rPr lang="en" dirty="0"/>
              <a:t>zilor, cum oamenii nu provoac</a:t>
            </a:r>
            <a:r>
              <a:rPr lang="ro-RO" dirty="0"/>
              <a:t>ă</a:t>
            </a:r>
            <a:r>
              <a:rPr lang="en" dirty="0"/>
              <a:t> daune drumurilor publice.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Î</a:t>
            </a:r>
            <a:r>
              <a:rPr lang="en" dirty="0"/>
              <a:t>n plus, sistemul public de s</a:t>
            </a:r>
            <a:r>
              <a:rPr lang="ro-RO" dirty="0"/>
              <a:t>ă</a:t>
            </a:r>
            <a:r>
              <a:rPr lang="en" dirty="0"/>
              <a:t>n</a:t>
            </a:r>
            <a:r>
              <a:rPr lang="ro-RO" dirty="0"/>
              <a:t>ă</a:t>
            </a:r>
            <a:r>
              <a:rPr lang="en" dirty="0"/>
              <a:t>tate beneficiaz</a:t>
            </a:r>
            <a:r>
              <a:rPr lang="ro-RO" dirty="0"/>
              <a:t>ă</a:t>
            </a:r>
            <a:r>
              <a:rPr lang="en" dirty="0"/>
              <a:t> </a:t>
            </a:r>
            <a:r>
              <a:rPr lang="ro-RO" dirty="0"/>
              <a:t>ș</a:t>
            </a:r>
            <a:r>
              <a:rPr lang="en" dirty="0"/>
              <a:t>i implicit bugetul local, din reducerea cazurilor de accident</a:t>
            </a:r>
            <a:r>
              <a:rPr lang="ro-RO" dirty="0"/>
              <a:t>ă</a:t>
            </a:r>
            <a:r>
              <a:rPr lang="en" dirty="0"/>
              <a:t>ri din surse rutiere.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32" name="Google Shape;1632;p55"/>
          <p:cNvPicPr preferRelativeResize="0"/>
          <p:nvPr/>
        </p:nvPicPr>
        <p:blipFill>
          <a:blip r:embed="rId3"/>
          <a:srcRect t="3132" b="3132"/>
          <a:stretch/>
        </p:blipFill>
        <p:spPr>
          <a:xfrm>
            <a:off x="1386587" y="904825"/>
            <a:ext cx="2438399" cy="333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57"/>
          <p:cNvSpPr txBox="1"/>
          <p:nvPr/>
        </p:nvSpPr>
        <p:spPr>
          <a:xfrm flipH="1">
            <a:off x="787335" y="1355545"/>
            <a:ext cx="2437874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+38% cel </a:t>
            </a:r>
            <a:r>
              <a:rPr lang="en-US" sz="2000" b="1" dirty="0" err="1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puțin</a:t>
            </a:r>
            <a:endParaRPr sz="2000" b="1" dirty="0">
              <a:solidFill>
                <a:schemeClr val="dk1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1649" name="Google Shape;1649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Imobiliare</a:t>
            </a:r>
            <a:endParaRPr dirty="0"/>
          </a:p>
        </p:txBody>
      </p:sp>
      <p:sp>
        <p:nvSpPr>
          <p:cNvPr id="1650" name="Google Shape;1650;p57"/>
          <p:cNvSpPr txBox="1"/>
          <p:nvPr/>
        </p:nvSpPr>
        <p:spPr>
          <a:xfrm flipH="1">
            <a:off x="787335" y="1830172"/>
            <a:ext cx="2059500" cy="22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Cu at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 se m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re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ș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te valoarea unei propriet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ăț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i reziden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ț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iale pe o strad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f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r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trafic, cu spa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ț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ii verzi si un nivel redus de poluare fonic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lucruri standard incluse in “pachetul car-free”.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03" name="Google Shape;1703;p57"/>
          <p:cNvSpPr/>
          <p:nvPr/>
        </p:nvSpPr>
        <p:spPr>
          <a:xfrm>
            <a:off x="4301946" y="839372"/>
            <a:ext cx="3424379" cy="3653539"/>
          </a:xfrm>
          <a:prstGeom prst="roundRect">
            <a:avLst>
              <a:gd name="adj" fmla="val 650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FFE9F7-3677-4816-4319-8763DA267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358" y="1103155"/>
            <a:ext cx="2859554" cy="31259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2" name="Google Shape;1562;p52"/>
          <p:cNvGrpSpPr/>
          <p:nvPr/>
        </p:nvGrpSpPr>
        <p:grpSpPr>
          <a:xfrm>
            <a:off x="5365950" y="1973054"/>
            <a:ext cx="9263106" cy="2718848"/>
            <a:chOff x="-63289" y="3163800"/>
            <a:chExt cx="9263106" cy="1414667"/>
          </a:xfrm>
        </p:grpSpPr>
        <p:sp>
          <p:nvSpPr>
            <p:cNvPr id="1563" name="Google Shape;1563;p52"/>
            <p:cNvSpPr/>
            <p:nvPr/>
          </p:nvSpPr>
          <p:spPr>
            <a:xfrm>
              <a:off x="606835" y="3163800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2"/>
            <p:cNvSpPr/>
            <p:nvPr/>
          </p:nvSpPr>
          <p:spPr>
            <a:xfrm>
              <a:off x="-63289" y="3185116"/>
              <a:ext cx="9263106" cy="1372069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6" name="Google Shape;1566;p52"/>
          <p:cNvSpPr txBox="1">
            <a:spLocks noGrp="1"/>
          </p:cNvSpPr>
          <p:nvPr>
            <p:ph type="title"/>
          </p:nvPr>
        </p:nvSpPr>
        <p:spPr>
          <a:xfrm>
            <a:off x="1018025" y="706175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Aspecte</a:t>
            </a:r>
            <a:endParaRPr dirty="0"/>
          </a:p>
        </p:txBody>
      </p:sp>
      <p:sp>
        <p:nvSpPr>
          <p:cNvPr id="1567" name="Google Shape;1567;p52"/>
          <p:cNvSpPr txBox="1">
            <a:spLocks noGrp="1"/>
          </p:cNvSpPr>
          <p:nvPr>
            <p:ph type="title" idx="2"/>
          </p:nvPr>
        </p:nvSpPr>
        <p:spPr>
          <a:xfrm>
            <a:off x="1018025" y="2003879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Sociale</a:t>
            </a:r>
            <a:endParaRPr dirty="0"/>
          </a:p>
        </p:txBody>
      </p:sp>
      <p:sp>
        <p:nvSpPr>
          <p:cNvPr id="1569" name="Google Shape;1569;p52"/>
          <p:cNvSpPr txBox="1">
            <a:spLocks noGrp="1"/>
          </p:cNvSpPr>
          <p:nvPr>
            <p:ph type="title" idx="4"/>
          </p:nvPr>
        </p:nvSpPr>
        <p:spPr>
          <a:xfrm>
            <a:off x="1018025" y="3301583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Benefice</a:t>
            </a:r>
            <a:endParaRPr dirty="0"/>
          </a:p>
        </p:txBody>
      </p:sp>
      <p:sp>
        <p:nvSpPr>
          <p:cNvPr id="1593" name="Google Shape;1593;p52"/>
          <p:cNvSpPr/>
          <p:nvPr/>
        </p:nvSpPr>
        <p:spPr>
          <a:xfrm>
            <a:off x="6052125" y="723350"/>
            <a:ext cx="1800254" cy="617774"/>
          </a:xfrm>
          <a:custGeom>
            <a:avLst/>
            <a:gdLst/>
            <a:ahLst/>
            <a:cxnLst/>
            <a:rect l="l" t="t" r="r" b="b"/>
            <a:pathLst>
              <a:path w="20268" h="6138" extrusionOk="0">
                <a:moveTo>
                  <a:pt x="9839" y="1"/>
                </a:moveTo>
                <a:cubicBezTo>
                  <a:pt x="8936" y="1"/>
                  <a:pt x="8151" y="500"/>
                  <a:pt x="7742" y="1235"/>
                </a:cubicBezTo>
                <a:cubicBezTo>
                  <a:pt x="7497" y="1117"/>
                  <a:pt x="7239" y="1060"/>
                  <a:pt x="6992" y="1060"/>
                </a:cubicBezTo>
                <a:cubicBezTo>
                  <a:pt x="5997" y="1060"/>
                  <a:pt x="5190" y="1860"/>
                  <a:pt x="5177" y="2850"/>
                </a:cubicBezTo>
                <a:cubicBezTo>
                  <a:pt x="5134" y="2846"/>
                  <a:pt x="5094" y="2842"/>
                  <a:pt x="5049" y="2842"/>
                </a:cubicBezTo>
                <a:cubicBezTo>
                  <a:pt x="4309" y="2842"/>
                  <a:pt x="3706" y="3443"/>
                  <a:pt x="3706" y="4186"/>
                </a:cubicBezTo>
                <a:cubicBezTo>
                  <a:pt x="3706" y="4280"/>
                  <a:pt x="3715" y="4376"/>
                  <a:pt x="3737" y="4464"/>
                </a:cubicBezTo>
                <a:lnTo>
                  <a:pt x="837" y="4464"/>
                </a:lnTo>
                <a:cubicBezTo>
                  <a:pt x="374" y="4464"/>
                  <a:pt x="0" y="4840"/>
                  <a:pt x="0" y="5301"/>
                </a:cubicBezTo>
                <a:cubicBezTo>
                  <a:pt x="0" y="5763"/>
                  <a:pt x="376" y="6137"/>
                  <a:pt x="837" y="6137"/>
                </a:cubicBezTo>
                <a:lnTo>
                  <a:pt x="19431" y="6137"/>
                </a:lnTo>
                <a:cubicBezTo>
                  <a:pt x="19894" y="6137"/>
                  <a:pt x="20268" y="5761"/>
                  <a:pt x="20268" y="5301"/>
                </a:cubicBezTo>
                <a:cubicBezTo>
                  <a:pt x="20264" y="4840"/>
                  <a:pt x="19890" y="4464"/>
                  <a:pt x="19426" y="4464"/>
                </a:cubicBezTo>
                <a:lnTo>
                  <a:pt x="16527" y="4464"/>
                </a:lnTo>
                <a:cubicBezTo>
                  <a:pt x="16545" y="4376"/>
                  <a:pt x="16556" y="4283"/>
                  <a:pt x="16556" y="4186"/>
                </a:cubicBezTo>
                <a:cubicBezTo>
                  <a:pt x="16556" y="3445"/>
                  <a:pt x="15956" y="2842"/>
                  <a:pt x="15213" y="2842"/>
                </a:cubicBezTo>
                <a:cubicBezTo>
                  <a:pt x="15169" y="2842"/>
                  <a:pt x="15128" y="2844"/>
                  <a:pt x="15086" y="2850"/>
                </a:cubicBezTo>
                <a:cubicBezTo>
                  <a:pt x="15073" y="1860"/>
                  <a:pt x="14266" y="1060"/>
                  <a:pt x="13270" y="1060"/>
                </a:cubicBezTo>
                <a:cubicBezTo>
                  <a:pt x="13022" y="1060"/>
                  <a:pt x="12767" y="1117"/>
                  <a:pt x="12520" y="1235"/>
                </a:cubicBezTo>
                <a:cubicBezTo>
                  <a:pt x="12109" y="498"/>
                  <a:pt x="11324" y="1"/>
                  <a:pt x="10423" y="1"/>
                </a:cubicBezTo>
                <a:cubicBezTo>
                  <a:pt x="10326" y="1"/>
                  <a:pt x="10228" y="8"/>
                  <a:pt x="10132" y="19"/>
                </a:cubicBezTo>
                <a:cubicBezTo>
                  <a:pt x="10034" y="8"/>
                  <a:pt x="9939" y="1"/>
                  <a:pt x="983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528;p51">
            <a:extLst>
              <a:ext uri="{FF2B5EF4-FFF2-40B4-BE49-F238E27FC236}">
                <a16:creationId xmlns:a16="http://schemas.microsoft.com/office/drawing/2014/main" id="{486DB88E-CAFD-147C-B1DF-243382DB91B5}"/>
              </a:ext>
            </a:extLst>
          </p:cNvPr>
          <p:cNvGrpSpPr/>
          <p:nvPr/>
        </p:nvGrpSpPr>
        <p:grpSpPr>
          <a:xfrm>
            <a:off x="5975576" y="2838632"/>
            <a:ext cx="1086048" cy="1832819"/>
            <a:chOff x="176679" y="2365704"/>
            <a:chExt cx="1220142" cy="2059116"/>
          </a:xfrm>
        </p:grpSpPr>
        <p:sp>
          <p:nvSpPr>
            <p:cNvPr id="3" name="Google Shape;1529;p51">
              <a:extLst>
                <a:ext uri="{FF2B5EF4-FFF2-40B4-BE49-F238E27FC236}">
                  <a16:creationId xmlns:a16="http://schemas.microsoft.com/office/drawing/2014/main" id="{AC125947-AFAF-E3DA-1228-C275F54B61E9}"/>
                </a:ext>
              </a:extLst>
            </p:cNvPr>
            <p:cNvSpPr/>
            <p:nvPr/>
          </p:nvSpPr>
          <p:spPr>
            <a:xfrm>
              <a:off x="767850" y="3425174"/>
              <a:ext cx="65500" cy="999646"/>
            </a:xfrm>
            <a:custGeom>
              <a:avLst/>
              <a:gdLst/>
              <a:ahLst/>
              <a:cxnLst/>
              <a:rect l="l" t="t" r="r" b="b"/>
              <a:pathLst>
                <a:path w="497" h="6849" extrusionOk="0">
                  <a:moveTo>
                    <a:pt x="1" y="1"/>
                  </a:moveTo>
                  <a:lnTo>
                    <a:pt x="1" y="6849"/>
                  </a:lnTo>
                  <a:lnTo>
                    <a:pt x="496" y="68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30;p51">
              <a:extLst>
                <a:ext uri="{FF2B5EF4-FFF2-40B4-BE49-F238E27FC236}">
                  <a16:creationId xmlns:a16="http://schemas.microsoft.com/office/drawing/2014/main" id="{F628E344-A416-D300-411B-A5C8F2293FC2}"/>
                </a:ext>
              </a:extLst>
            </p:cNvPr>
            <p:cNvSpPr/>
            <p:nvPr/>
          </p:nvSpPr>
          <p:spPr>
            <a:xfrm>
              <a:off x="176679" y="2365704"/>
              <a:ext cx="1220142" cy="1220274"/>
            </a:xfrm>
            <a:custGeom>
              <a:avLst/>
              <a:gdLst/>
              <a:ahLst/>
              <a:cxnLst/>
              <a:rect l="l" t="t" r="r" b="b"/>
              <a:pathLst>
                <a:path w="9257" h="9258" extrusionOk="0">
                  <a:moveTo>
                    <a:pt x="4629" y="0"/>
                  </a:moveTo>
                  <a:cubicBezTo>
                    <a:pt x="2073" y="0"/>
                    <a:pt x="0" y="2074"/>
                    <a:pt x="0" y="4630"/>
                  </a:cubicBezTo>
                  <a:cubicBezTo>
                    <a:pt x="0" y="7186"/>
                    <a:pt x="2073" y="9257"/>
                    <a:pt x="4629" y="9257"/>
                  </a:cubicBezTo>
                  <a:cubicBezTo>
                    <a:pt x="7184" y="9257"/>
                    <a:pt x="9257" y="7186"/>
                    <a:pt x="9257" y="4630"/>
                  </a:cubicBezTo>
                  <a:cubicBezTo>
                    <a:pt x="9257" y="2074"/>
                    <a:pt x="7184" y="0"/>
                    <a:pt x="4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31;p51">
              <a:extLst>
                <a:ext uri="{FF2B5EF4-FFF2-40B4-BE49-F238E27FC236}">
                  <a16:creationId xmlns:a16="http://schemas.microsoft.com/office/drawing/2014/main" id="{376B4EF0-1344-8462-A8CF-19D784C07283}"/>
                </a:ext>
              </a:extLst>
            </p:cNvPr>
            <p:cNvSpPr/>
            <p:nvPr/>
          </p:nvSpPr>
          <p:spPr>
            <a:xfrm>
              <a:off x="244368" y="2433539"/>
              <a:ext cx="1085164" cy="1084846"/>
            </a:xfrm>
            <a:custGeom>
              <a:avLst/>
              <a:gdLst/>
              <a:ahLst/>
              <a:cxnLst/>
              <a:rect l="l" t="t" r="r" b="b"/>
              <a:pathLst>
                <a:path w="6836" h="6834" extrusionOk="0">
                  <a:moveTo>
                    <a:pt x="3417" y="542"/>
                  </a:moveTo>
                  <a:cubicBezTo>
                    <a:pt x="5002" y="542"/>
                    <a:pt x="6292" y="1832"/>
                    <a:pt x="6292" y="3417"/>
                  </a:cubicBezTo>
                  <a:cubicBezTo>
                    <a:pt x="6292" y="5002"/>
                    <a:pt x="5002" y="6292"/>
                    <a:pt x="3417" y="6292"/>
                  </a:cubicBezTo>
                  <a:cubicBezTo>
                    <a:pt x="1833" y="6292"/>
                    <a:pt x="543" y="5002"/>
                    <a:pt x="543" y="3417"/>
                  </a:cubicBezTo>
                  <a:cubicBezTo>
                    <a:pt x="543" y="1832"/>
                    <a:pt x="1833" y="542"/>
                    <a:pt x="3417" y="542"/>
                  </a:cubicBezTo>
                  <a:close/>
                  <a:moveTo>
                    <a:pt x="3417" y="0"/>
                  </a:moveTo>
                  <a:cubicBezTo>
                    <a:pt x="1532" y="0"/>
                    <a:pt x="1" y="1531"/>
                    <a:pt x="1" y="3417"/>
                  </a:cubicBezTo>
                  <a:cubicBezTo>
                    <a:pt x="1" y="5300"/>
                    <a:pt x="1532" y="6833"/>
                    <a:pt x="3417" y="6833"/>
                  </a:cubicBezTo>
                  <a:cubicBezTo>
                    <a:pt x="5301" y="6833"/>
                    <a:pt x="6836" y="5298"/>
                    <a:pt x="6832" y="3417"/>
                  </a:cubicBezTo>
                  <a:cubicBezTo>
                    <a:pt x="6832" y="1531"/>
                    <a:pt x="5301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32;p51">
              <a:extLst>
                <a:ext uri="{FF2B5EF4-FFF2-40B4-BE49-F238E27FC236}">
                  <a16:creationId xmlns:a16="http://schemas.microsoft.com/office/drawing/2014/main" id="{E319F7E6-DBE8-5F6C-93C3-0BAF41AEBDF8}"/>
                </a:ext>
              </a:extLst>
            </p:cNvPr>
            <p:cNvSpPr/>
            <p:nvPr/>
          </p:nvSpPr>
          <p:spPr>
            <a:xfrm flipH="1">
              <a:off x="384955" y="2806163"/>
              <a:ext cx="836354" cy="339756"/>
            </a:xfrm>
            <a:custGeom>
              <a:avLst/>
              <a:gdLst/>
              <a:ahLst/>
              <a:cxnLst/>
              <a:rect l="l" t="t" r="r" b="b"/>
              <a:pathLst>
                <a:path w="8244" h="3349" extrusionOk="0">
                  <a:moveTo>
                    <a:pt x="4755" y="0"/>
                  </a:moveTo>
                  <a:cubicBezTo>
                    <a:pt x="3459" y="0"/>
                    <a:pt x="3380" y="89"/>
                    <a:pt x="3293" y="227"/>
                  </a:cubicBezTo>
                  <a:cubicBezTo>
                    <a:pt x="3205" y="365"/>
                    <a:pt x="2363" y="1187"/>
                    <a:pt x="2363" y="1187"/>
                  </a:cubicBezTo>
                  <a:cubicBezTo>
                    <a:pt x="2363" y="1187"/>
                    <a:pt x="667" y="1231"/>
                    <a:pt x="474" y="1482"/>
                  </a:cubicBezTo>
                  <a:cubicBezTo>
                    <a:pt x="356" y="1639"/>
                    <a:pt x="323" y="1941"/>
                    <a:pt x="317" y="2147"/>
                  </a:cubicBezTo>
                  <a:lnTo>
                    <a:pt x="293" y="2147"/>
                  </a:lnTo>
                  <a:cubicBezTo>
                    <a:pt x="291" y="2147"/>
                    <a:pt x="290" y="2147"/>
                    <a:pt x="288" y="2147"/>
                  </a:cubicBezTo>
                  <a:cubicBezTo>
                    <a:pt x="0" y="2147"/>
                    <a:pt x="2" y="2595"/>
                    <a:pt x="293" y="2602"/>
                  </a:cubicBezTo>
                  <a:cubicBezTo>
                    <a:pt x="686" y="2612"/>
                    <a:pt x="1078" y="2615"/>
                    <a:pt x="1471" y="2623"/>
                  </a:cubicBezTo>
                  <a:cubicBezTo>
                    <a:pt x="1473" y="3023"/>
                    <a:pt x="1801" y="3349"/>
                    <a:pt x="2201" y="3349"/>
                  </a:cubicBezTo>
                  <a:cubicBezTo>
                    <a:pt x="2597" y="3349"/>
                    <a:pt x="2917" y="3032"/>
                    <a:pt x="2928" y="2639"/>
                  </a:cubicBezTo>
                  <a:cubicBezTo>
                    <a:pt x="3182" y="2640"/>
                    <a:pt x="3436" y="2641"/>
                    <a:pt x="3689" y="2641"/>
                  </a:cubicBezTo>
                  <a:cubicBezTo>
                    <a:pt x="4237" y="2641"/>
                    <a:pt x="4784" y="2638"/>
                    <a:pt x="5332" y="2632"/>
                  </a:cubicBezTo>
                  <a:cubicBezTo>
                    <a:pt x="5341" y="3028"/>
                    <a:pt x="5663" y="3347"/>
                    <a:pt x="6061" y="3347"/>
                  </a:cubicBezTo>
                  <a:cubicBezTo>
                    <a:pt x="6465" y="3347"/>
                    <a:pt x="6791" y="3021"/>
                    <a:pt x="6791" y="2617"/>
                  </a:cubicBezTo>
                  <a:lnTo>
                    <a:pt x="6791" y="2608"/>
                  </a:lnTo>
                  <a:cubicBezTo>
                    <a:pt x="7178" y="2599"/>
                    <a:pt x="7563" y="2593"/>
                    <a:pt x="7948" y="2580"/>
                  </a:cubicBezTo>
                  <a:cubicBezTo>
                    <a:pt x="8238" y="2571"/>
                    <a:pt x="8243" y="2127"/>
                    <a:pt x="7959" y="2127"/>
                  </a:cubicBezTo>
                  <a:cubicBezTo>
                    <a:pt x="7956" y="2127"/>
                    <a:pt x="7953" y="2127"/>
                    <a:pt x="7950" y="2127"/>
                  </a:cubicBezTo>
                  <a:cubicBezTo>
                    <a:pt x="7930" y="2127"/>
                    <a:pt x="7910" y="2127"/>
                    <a:pt x="7889" y="2129"/>
                  </a:cubicBezTo>
                  <a:cubicBezTo>
                    <a:pt x="7893" y="1801"/>
                    <a:pt x="7821" y="1244"/>
                    <a:pt x="7257" y="1244"/>
                  </a:cubicBezTo>
                  <a:cubicBezTo>
                    <a:pt x="6458" y="1244"/>
                    <a:pt x="6458" y="1185"/>
                    <a:pt x="6458" y="1185"/>
                  </a:cubicBezTo>
                  <a:cubicBezTo>
                    <a:pt x="6458" y="1185"/>
                    <a:pt x="6052" y="0"/>
                    <a:pt x="4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33;p51">
              <a:extLst>
                <a:ext uri="{FF2B5EF4-FFF2-40B4-BE49-F238E27FC236}">
                  <a16:creationId xmlns:a16="http://schemas.microsoft.com/office/drawing/2014/main" id="{5B5BA7BB-5A66-DBA4-330F-1EBD31AD9F7E}"/>
                </a:ext>
              </a:extLst>
            </p:cNvPr>
            <p:cNvSpPr/>
            <p:nvPr/>
          </p:nvSpPr>
          <p:spPr>
            <a:xfrm>
              <a:off x="407397" y="2585298"/>
              <a:ext cx="756884" cy="777362"/>
            </a:xfrm>
            <a:custGeom>
              <a:avLst/>
              <a:gdLst/>
              <a:ahLst/>
              <a:cxnLst/>
              <a:rect l="l" t="t" r="r" b="b"/>
              <a:pathLst>
                <a:path w="4768" h="4897" extrusionOk="0">
                  <a:moveTo>
                    <a:pt x="4377" y="0"/>
                  </a:moveTo>
                  <a:lnTo>
                    <a:pt x="0" y="4519"/>
                  </a:lnTo>
                  <a:lnTo>
                    <a:pt x="389" y="4897"/>
                  </a:lnTo>
                  <a:lnTo>
                    <a:pt x="4768" y="380"/>
                  </a:lnTo>
                  <a:lnTo>
                    <a:pt x="43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285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9" name="Google Shape;1509;p49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10" name="Google Shape;1510;p49"/>
          <p:cNvSpPr txBox="1">
            <a:spLocks noGrp="1"/>
          </p:cNvSpPr>
          <p:nvPr>
            <p:ph type="title"/>
          </p:nvPr>
        </p:nvSpPr>
        <p:spPr>
          <a:xfrm>
            <a:off x="720000" y="3611875"/>
            <a:ext cx="3932100" cy="9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Calea Victoriei, L-V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9" name="Google Shape;1509;p49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10" name="Google Shape;1510;p49"/>
          <p:cNvSpPr txBox="1">
            <a:spLocks noGrp="1"/>
          </p:cNvSpPr>
          <p:nvPr>
            <p:ph type="title"/>
          </p:nvPr>
        </p:nvSpPr>
        <p:spPr>
          <a:xfrm>
            <a:off x="720000" y="3611875"/>
            <a:ext cx="3932100" cy="9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Calea Victoriei, S-D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499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58"/>
          <p:cNvSpPr/>
          <p:nvPr/>
        </p:nvSpPr>
        <p:spPr>
          <a:xfrm>
            <a:off x="6769723" y="1923200"/>
            <a:ext cx="640200" cy="640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58"/>
          <p:cNvSpPr/>
          <p:nvPr/>
        </p:nvSpPr>
        <p:spPr>
          <a:xfrm>
            <a:off x="5092323" y="3157200"/>
            <a:ext cx="640200" cy="640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58"/>
          <p:cNvSpPr/>
          <p:nvPr/>
        </p:nvSpPr>
        <p:spPr>
          <a:xfrm>
            <a:off x="3412635" y="1923188"/>
            <a:ext cx="640200" cy="640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58"/>
          <p:cNvSpPr/>
          <p:nvPr/>
        </p:nvSpPr>
        <p:spPr>
          <a:xfrm>
            <a:off x="1734098" y="3157200"/>
            <a:ext cx="640200" cy="640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9" name="Google Shape;1719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Cartiere lini</a:t>
            </a:r>
            <a:r>
              <a:rPr lang="ro-RO" dirty="0"/>
              <a:t>ș</a:t>
            </a:r>
            <a:r>
              <a:rPr lang="en" dirty="0"/>
              <a:t>tite, curate</a:t>
            </a:r>
            <a:endParaRPr dirty="0"/>
          </a:p>
        </p:txBody>
      </p:sp>
      <p:sp>
        <p:nvSpPr>
          <p:cNvPr id="1720" name="Google Shape;1720;p58"/>
          <p:cNvSpPr/>
          <p:nvPr/>
        </p:nvSpPr>
        <p:spPr>
          <a:xfrm>
            <a:off x="1214950" y="2728900"/>
            <a:ext cx="1678500" cy="13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58"/>
          <p:cNvSpPr/>
          <p:nvPr/>
        </p:nvSpPr>
        <p:spPr>
          <a:xfrm>
            <a:off x="2893483" y="2728900"/>
            <a:ext cx="1678500" cy="13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58"/>
          <p:cNvSpPr/>
          <p:nvPr/>
        </p:nvSpPr>
        <p:spPr>
          <a:xfrm>
            <a:off x="4572017" y="2728900"/>
            <a:ext cx="1678500" cy="13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58"/>
          <p:cNvSpPr/>
          <p:nvPr/>
        </p:nvSpPr>
        <p:spPr>
          <a:xfrm>
            <a:off x="6250550" y="2728900"/>
            <a:ext cx="1678500" cy="13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4" name="Google Shape;1724;p58"/>
          <p:cNvCxnSpPr>
            <a:stCxn id="1720" idx="0"/>
            <a:endCxn id="1725" idx="2"/>
          </p:cNvCxnSpPr>
          <p:nvPr/>
        </p:nvCxnSpPr>
        <p:spPr>
          <a:xfrm rot="10800000">
            <a:off x="2054200" y="2438200"/>
            <a:ext cx="0" cy="29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25" name="Google Shape;1725;p58"/>
          <p:cNvSpPr txBox="1"/>
          <p:nvPr/>
        </p:nvSpPr>
        <p:spPr>
          <a:xfrm flipH="1">
            <a:off x="982600" y="1929800"/>
            <a:ext cx="21432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Faza 1</a:t>
            </a:r>
            <a:endParaRPr sz="2000" b="1" dirty="0">
              <a:solidFill>
                <a:schemeClr val="dk1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1726" name="Google Shape;1726;p58"/>
          <p:cNvSpPr txBox="1"/>
          <p:nvPr/>
        </p:nvSpPr>
        <p:spPr>
          <a:xfrm flipH="1">
            <a:off x="982602" y="134825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Implementarea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unui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sistem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pietonal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27" name="Google Shape;1727;p58"/>
          <p:cNvSpPr txBox="1"/>
          <p:nvPr/>
        </p:nvSpPr>
        <p:spPr>
          <a:xfrm flipH="1">
            <a:off x="2663450" y="3175200"/>
            <a:ext cx="21432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Faza 2</a:t>
            </a:r>
            <a:endParaRPr sz="2000" b="1" dirty="0">
              <a:solidFill>
                <a:schemeClr val="dk1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1728" name="Google Shape;1728;p58"/>
          <p:cNvSpPr txBox="1"/>
          <p:nvPr/>
        </p:nvSpPr>
        <p:spPr>
          <a:xfrm flipH="1">
            <a:off x="2661135" y="3693440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Reducerea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nivelului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de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poluare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729" name="Google Shape;1729;p58"/>
          <p:cNvCxnSpPr>
            <a:stCxn id="1727" idx="0"/>
            <a:endCxn id="1721" idx="2"/>
          </p:cNvCxnSpPr>
          <p:nvPr/>
        </p:nvCxnSpPr>
        <p:spPr>
          <a:xfrm rot="10800000">
            <a:off x="3732650" y="2866500"/>
            <a:ext cx="2400" cy="3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30" name="Google Shape;1730;p58"/>
          <p:cNvSpPr txBox="1"/>
          <p:nvPr/>
        </p:nvSpPr>
        <p:spPr>
          <a:xfrm flipH="1">
            <a:off x="4339675" y="1929800"/>
            <a:ext cx="21432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Faza 3</a:t>
            </a:r>
            <a:endParaRPr sz="2000" b="1" dirty="0">
              <a:solidFill>
                <a:schemeClr val="dk1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1731" name="Google Shape;1731;p58"/>
          <p:cNvSpPr txBox="1"/>
          <p:nvPr/>
        </p:nvSpPr>
        <p:spPr>
          <a:xfrm flipH="1">
            <a:off x="4339669" y="134825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Cetățenii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sunt “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împinși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”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să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păstreze</a:t>
            </a:r>
            <a:r>
              <a:rPr lang="en-US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curătenia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32" name="Google Shape;1732;p58"/>
          <p:cNvSpPr txBox="1"/>
          <p:nvPr/>
        </p:nvSpPr>
        <p:spPr>
          <a:xfrm flipH="1">
            <a:off x="6018200" y="3175200"/>
            <a:ext cx="21432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Quando"/>
                <a:ea typeface="Quando"/>
                <a:cs typeface="Quando"/>
                <a:sym typeface="Quando"/>
              </a:rPr>
              <a:t>Faza 4</a:t>
            </a:r>
            <a:endParaRPr sz="2000" b="1" dirty="0">
              <a:solidFill>
                <a:schemeClr val="dk1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1733" name="Google Shape;1733;p58"/>
          <p:cNvSpPr txBox="1"/>
          <p:nvPr/>
        </p:nvSpPr>
        <p:spPr>
          <a:xfrm flipH="1">
            <a:off x="6018202" y="3693440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Toat</a:t>
            </a:r>
            <a:r>
              <a:rPr lang="ro-RO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ă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lumea se bucura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734" name="Google Shape;1734;p58"/>
          <p:cNvCxnSpPr>
            <a:stCxn id="1722" idx="0"/>
            <a:endCxn id="1730" idx="2"/>
          </p:cNvCxnSpPr>
          <p:nvPr/>
        </p:nvCxnSpPr>
        <p:spPr>
          <a:xfrm rot="10800000">
            <a:off x="5411267" y="2438200"/>
            <a:ext cx="0" cy="29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35" name="Google Shape;1735;p58"/>
          <p:cNvCxnSpPr>
            <a:stCxn id="1732" idx="0"/>
            <a:endCxn id="1723" idx="2"/>
          </p:cNvCxnSpPr>
          <p:nvPr/>
        </p:nvCxnSpPr>
        <p:spPr>
          <a:xfrm rot="10800000">
            <a:off x="7089800" y="2866500"/>
            <a:ext cx="0" cy="3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736" name="Google Shape;1736;p58"/>
          <p:cNvGrpSpPr/>
          <p:nvPr/>
        </p:nvGrpSpPr>
        <p:grpSpPr>
          <a:xfrm>
            <a:off x="5189086" y="3247047"/>
            <a:ext cx="446693" cy="473895"/>
            <a:chOff x="2751099" y="3397847"/>
            <a:chExt cx="446693" cy="473895"/>
          </a:xfrm>
        </p:grpSpPr>
        <p:sp>
          <p:nvSpPr>
            <p:cNvPr id="1737" name="Google Shape;1737;p58"/>
            <p:cNvSpPr/>
            <p:nvPr/>
          </p:nvSpPr>
          <p:spPr>
            <a:xfrm>
              <a:off x="2751099" y="3709974"/>
              <a:ext cx="72021" cy="57296"/>
            </a:xfrm>
            <a:custGeom>
              <a:avLst/>
              <a:gdLst/>
              <a:ahLst/>
              <a:cxnLst/>
              <a:rect l="l" t="t" r="r" b="b"/>
              <a:pathLst>
                <a:path w="1345" h="1070" extrusionOk="0">
                  <a:moveTo>
                    <a:pt x="863" y="256"/>
                  </a:moveTo>
                  <a:cubicBezTo>
                    <a:pt x="926" y="256"/>
                    <a:pt x="983" y="293"/>
                    <a:pt x="1009" y="352"/>
                  </a:cubicBezTo>
                  <a:lnTo>
                    <a:pt x="1025" y="391"/>
                  </a:lnTo>
                  <a:cubicBezTo>
                    <a:pt x="1055" y="472"/>
                    <a:pt x="1020" y="559"/>
                    <a:pt x="948" y="592"/>
                  </a:cubicBezTo>
                  <a:lnTo>
                    <a:pt x="533" y="793"/>
                  </a:lnTo>
                  <a:cubicBezTo>
                    <a:pt x="512" y="803"/>
                    <a:pt x="490" y="808"/>
                    <a:pt x="467" y="808"/>
                  </a:cubicBezTo>
                  <a:cubicBezTo>
                    <a:pt x="448" y="808"/>
                    <a:pt x="428" y="804"/>
                    <a:pt x="410" y="796"/>
                  </a:cubicBezTo>
                  <a:cubicBezTo>
                    <a:pt x="367" y="782"/>
                    <a:pt x="338" y="750"/>
                    <a:pt x="321" y="710"/>
                  </a:cubicBezTo>
                  <a:lnTo>
                    <a:pt x="283" y="612"/>
                  </a:lnTo>
                  <a:cubicBezTo>
                    <a:pt x="266" y="571"/>
                    <a:pt x="266" y="529"/>
                    <a:pt x="284" y="489"/>
                  </a:cubicBezTo>
                  <a:cubicBezTo>
                    <a:pt x="303" y="450"/>
                    <a:pt x="336" y="419"/>
                    <a:pt x="377" y="406"/>
                  </a:cubicBezTo>
                  <a:lnTo>
                    <a:pt x="815" y="262"/>
                  </a:lnTo>
                  <a:cubicBezTo>
                    <a:pt x="832" y="258"/>
                    <a:pt x="847" y="256"/>
                    <a:pt x="863" y="256"/>
                  </a:cubicBezTo>
                  <a:close/>
                  <a:moveTo>
                    <a:pt x="861" y="1"/>
                  </a:moveTo>
                  <a:cubicBezTo>
                    <a:pt x="820" y="1"/>
                    <a:pt x="777" y="7"/>
                    <a:pt x="736" y="20"/>
                  </a:cubicBezTo>
                  <a:lnTo>
                    <a:pt x="299" y="164"/>
                  </a:lnTo>
                  <a:cubicBezTo>
                    <a:pt x="190" y="199"/>
                    <a:pt x="100" y="278"/>
                    <a:pt x="52" y="383"/>
                  </a:cubicBezTo>
                  <a:cubicBezTo>
                    <a:pt x="4" y="487"/>
                    <a:pt x="1" y="606"/>
                    <a:pt x="43" y="712"/>
                  </a:cubicBezTo>
                  <a:lnTo>
                    <a:pt x="82" y="809"/>
                  </a:lnTo>
                  <a:cubicBezTo>
                    <a:pt x="126" y="914"/>
                    <a:pt x="211" y="1001"/>
                    <a:pt x="318" y="1041"/>
                  </a:cubicBezTo>
                  <a:cubicBezTo>
                    <a:pt x="366" y="1060"/>
                    <a:pt x="417" y="1069"/>
                    <a:pt x="467" y="1069"/>
                  </a:cubicBezTo>
                  <a:cubicBezTo>
                    <a:pt x="530" y="1069"/>
                    <a:pt x="592" y="1056"/>
                    <a:pt x="648" y="1027"/>
                  </a:cubicBezTo>
                  <a:lnTo>
                    <a:pt x="1062" y="828"/>
                  </a:lnTo>
                  <a:cubicBezTo>
                    <a:pt x="1254" y="734"/>
                    <a:pt x="1344" y="500"/>
                    <a:pt x="1265" y="301"/>
                  </a:cubicBezTo>
                  <a:lnTo>
                    <a:pt x="1248" y="260"/>
                  </a:lnTo>
                  <a:cubicBezTo>
                    <a:pt x="1183" y="101"/>
                    <a:pt x="1027" y="1"/>
                    <a:pt x="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8"/>
            <p:cNvSpPr/>
            <p:nvPr/>
          </p:nvSpPr>
          <p:spPr>
            <a:xfrm>
              <a:off x="2797899" y="3762128"/>
              <a:ext cx="65863" cy="66078"/>
            </a:xfrm>
            <a:custGeom>
              <a:avLst/>
              <a:gdLst/>
              <a:ahLst/>
              <a:cxnLst/>
              <a:rect l="l" t="t" r="r" b="b"/>
              <a:pathLst>
                <a:path w="1230" h="1234" extrusionOk="0">
                  <a:moveTo>
                    <a:pt x="733" y="260"/>
                  </a:moveTo>
                  <a:cubicBezTo>
                    <a:pt x="766" y="260"/>
                    <a:pt x="799" y="271"/>
                    <a:pt x="826" y="292"/>
                  </a:cubicBezTo>
                  <a:lnTo>
                    <a:pt x="859" y="318"/>
                  </a:lnTo>
                  <a:cubicBezTo>
                    <a:pt x="925" y="368"/>
                    <a:pt x="938" y="460"/>
                    <a:pt x="892" y="526"/>
                  </a:cubicBezTo>
                  <a:lnTo>
                    <a:pt x="634" y="906"/>
                  </a:lnTo>
                  <a:cubicBezTo>
                    <a:pt x="608" y="943"/>
                    <a:pt x="571" y="967"/>
                    <a:pt x="531" y="972"/>
                  </a:cubicBezTo>
                  <a:cubicBezTo>
                    <a:pt x="522" y="974"/>
                    <a:pt x="513" y="974"/>
                    <a:pt x="504" y="974"/>
                  </a:cubicBezTo>
                  <a:cubicBezTo>
                    <a:pt x="470" y="974"/>
                    <a:pt x="438" y="963"/>
                    <a:pt x="411" y="943"/>
                  </a:cubicBezTo>
                  <a:lnTo>
                    <a:pt x="328" y="878"/>
                  </a:lnTo>
                  <a:cubicBezTo>
                    <a:pt x="293" y="851"/>
                    <a:pt x="273" y="814"/>
                    <a:pt x="267" y="770"/>
                  </a:cubicBezTo>
                  <a:cubicBezTo>
                    <a:pt x="264" y="727"/>
                    <a:pt x="277" y="685"/>
                    <a:pt x="306" y="653"/>
                  </a:cubicBezTo>
                  <a:lnTo>
                    <a:pt x="616" y="312"/>
                  </a:lnTo>
                  <a:cubicBezTo>
                    <a:pt x="647" y="278"/>
                    <a:pt x="690" y="260"/>
                    <a:pt x="733" y="260"/>
                  </a:cubicBezTo>
                  <a:close/>
                  <a:moveTo>
                    <a:pt x="732" y="0"/>
                  </a:moveTo>
                  <a:cubicBezTo>
                    <a:pt x="619" y="0"/>
                    <a:pt x="505" y="47"/>
                    <a:pt x="424" y="137"/>
                  </a:cubicBezTo>
                  <a:lnTo>
                    <a:pt x="116" y="478"/>
                  </a:lnTo>
                  <a:cubicBezTo>
                    <a:pt x="41" y="563"/>
                    <a:pt x="0" y="676"/>
                    <a:pt x="9" y="792"/>
                  </a:cubicBezTo>
                  <a:cubicBezTo>
                    <a:pt x="19" y="904"/>
                    <a:pt x="78" y="1009"/>
                    <a:pt x="166" y="1081"/>
                  </a:cubicBezTo>
                  <a:lnTo>
                    <a:pt x="249" y="1145"/>
                  </a:lnTo>
                  <a:cubicBezTo>
                    <a:pt x="322" y="1203"/>
                    <a:pt x="412" y="1234"/>
                    <a:pt x="504" y="1234"/>
                  </a:cubicBezTo>
                  <a:cubicBezTo>
                    <a:pt x="526" y="1234"/>
                    <a:pt x="548" y="1232"/>
                    <a:pt x="570" y="1228"/>
                  </a:cubicBezTo>
                  <a:cubicBezTo>
                    <a:pt x="682" y="1210"/>
                    <a:pt x="783" y="1145"/>
                    <a:pt x="848" y="1051"/>
                  </a:cubicBezTo>
                  <a:lnTo>
                    <a:pt x="1106" y="672"/>
                  </a:lnTo>
                  <a:cubicBezTo>
                    <a:pt x="1229" y="491"/>
                    <a:pt x="1189" y="248"/>
                    <a:pt x="1019" y="113"/>
                  </a:cubicBezTo>
                  <a:lnTo>
                    <a:pt x="986" y="88"/>
                  </a:lnTo>
                  <a:cubicBezTo>
                    <a:pt x="911" y="29"/>
                    <a:pt x="822" y="0"/>
                    <a:pt x="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8"/>
            <p:cNvSpPr/>
            <p:nvPr/>
          </p:nvSpPr>
          <p:spPr>
            <a:xfrm>
              <a:off x="2868421" y="3789170"/>
              <a:ext cx="53333" cy="69237"/>
            </a:xfrm>
            <a:custGeom>
              <a:avLst/>
              <a:gdLst/>
              <a:ahLst/>
              <a:cxnLst/>
              <a:rect l="l" t="t" r="r" b="b"/>
              <a:pathLst>
                <a:path w="996" h="1293" extrusionOk="0">
                  <a:moveTo>
                    <a:pt x="526" y="265"/>
                  </a:moveTo>
                  <a:cubicBezTo>
                    <a:pt x="533" y="265"/>
                    <a:pt x="541" y="265"/>
                    <a:pt x="546" y="268"/>
                  </a:cubicBezTo>
                  <a:lnTo>
                    <a:pt x="589" y="274"/>
                  </a:lnTo>
                  <a:cubicBezTo>
                    <a:pt x="670" y="281"/>
                    <a:pt x="727" y="353"/>
                    <a:pt x="721" y="434"/>
                  </a:cubicBezTo>
                  <a:lnTo>
                    <a:pt x="690" y="891"/>
                  </a:lnTo>
                  <a:cubicBezTo>
                    <a:pt x="688" y="935"/>
                    <a:pt x="668" y="974"/>
                    <a:pt x="633" y="1002"/>
                  </a:cubicBezTo>
                  <a:cubicBezTo>
                    <a:pt x="604" y="1024"/>
                    <a:pt x="572" y="1037"/>
                    <a:pt x="537" y="1037"/>
                  </a:cubicBezTo>
                  <a:cubicBezTo>
                    <a:pt x="530" y="1037"/>
                    <a:pt x="521" y="1036"/>
                    <a:pt x="513" y="1035"/>
                  </a:cubicBezTo>
                  <a:lnTo>
                    <a:pt x="408" y="1020"/>
                  </a:lnTo>
                  <a:cubicBezTo>
                    <a:pt x="366" y="1015"/>
                    <a:pt x="329" y="991"/>
                    <a:pt x="303" y="956"/>
                  </a:cubicBezTo>
                  <a:cubicBezTo>
                    <a:pt x="277" y="922"/>
                    <a:pt x="268" y="878"/>
                    <a:pt x="277" y="836"/>
                  </a:cubicBezTo>
                  <a:lnTo>
                    <a:pt x="375" y="388"/>
                  </a:lnTo>
                  <a:cubicBezTo>
                    <a:pt x="392" y="316"/>
                    <a:pt x="454" y="265"/>
                    <a:pt x="526" y="265"/>
                  </a:cubicBezTo>
                  <a:close/>
                  <a:moveTo>
                    <a:pt x="528" y="1"/>
                  </a:moveTo>
                  <a:cubicBezTo>
                    <a:pt x="335" y="1"/>
                    <a:pt x="163" y="136"/>
                    <a:pt x="121" y="329"/>
                  </a:cubicBezTo>
                  <a:lnTo>
                    <a:pt x="25" y="779"/>
                  </a:lnTo>
                  <a:cubicBezTo>
                    <a:pt x="1" y="891"/>
                    <a:pt x="25" y="1009"/>
                    <a:pt x="91" y="1101"/>
                  </a:cubicBezTo>
                  <a:cubicBezTo>
                    <a:pt x="157" y="1193"/>
                    <a:pt x="259" y="1258"/>
                    <a:pt x="373" y="1274"/>
                  </a:cubicBezTo>
                  <a:cubicBezTo>
                    <a:pt x="410" y="1278"/>
                    <a:pt x="486" y="1293"/>
                    <a:pt x="527" y="1293"/>
                  </a:cubicBezTo>
                  <a:cubicBezTo>
                    <a:pt x="529" y="1293"/>
                    <a:pt x="531" y="1293"/>
                    <a:pt x="533" y="1293"/>
                  </a:cubicBezTo>
                  <a:cubicBezTo>
                    <a:pt x="627" y="1293"/>
                    <a:pt x="720" y="1260"/>
                    <a:pt x="793" y="1201"/>
                  </a:cubicBezTo>
                  <a:cubicBezTo>
                    <a:pt x="884" y="1129"/>
                    <a:pt x="939" y="1024"/>
                    <a:pt x="946" y="908"/>
                  </a:cubicBezTo>
                  <a:lnTo>
                    <a:pt x="981" y="449"/>
                  </a:lnTo>
                  <a:cubicBezTo>
                    <a:pt x="996" y="235"/>
                    <a:pt x="839" y="42"/>
                    <a:pt x="626" y="12"/>
                  </a:cubicBezTo>
                  <a:lnTo>
                    <a:pt x="585" y="5"/>
                  </a:lnTo>
                  <a:cubicBezTo>
                    <a:pt x="566" y="2"/>
                    <a:pt x="547" y="1"/>
                    <a:pt x="5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8"/>
            <p:cNvSpPr/>
            <p:nvPr/>
          </p:nvSpPr>
          <p:spPr>
            <a:xfrm>
              <a:off x="2826118" y="3397847"/>
              <a:ext cx="371673" cy="473895"/>
            </a:xfrm>
            <a:custGeom>
              <a:avLst/>
              <a:gdLst/>
              <a:ahLst/>
              <a:cxnLst/>
              <a:rect l="l" t="t" r="r" b="b"/>
              <a:pathLst>
                <a:path w="6941" h="8850" extrusionOk="0">
                  <a:moveTo>
                    <a:pt x="2663" y="256"/>
                  </a:moveTo>
                  <a:lnTo>
                    <a:pt x="2663" y="612"/>
                  </a:lnTo>
                  <a:cubicBezTo>
                    <a:pt x="2663" y="990"/>
                    <a:pt x="2355" y="1298"/>
                    <a:pt x="1978" y="1298"/>
                  </a:cubicBezTo>
                  <a:lnTo>
                    <a:pt x="905" y="1298"/>
                  </a:lnTo>
                  <a:lnTo>
                    <a:pt x="905" y="1006"/>
                  </a:lnTo>
                  <a:cubicBezTo>
                    <a:pt x="905" y="594"/>
                    <a:pt x="1240" y="256"/>
                    <a:pt x="1653" y="256"/>
                  </a:cubicBezTo>
                  <a:close/>
                  <a:moveTo>
                    <a:pt x="5007" y="1404"/>
                  </a:moveTo>
                  <a:cubicBezTo>
                    <a:pt x="5048" y="1404"/>
                    <a:pt x="5089" y="1412"/>
                    <a:pt x="5127" y="1428"/>
                  </a:cubicBezTo>
                  <a:cubicBezTo>
                    <a:pt x="5201" y="1462"/>
                    <a:pt x="5258" y="1521"/>
                    <a:pt x="5286" y="1598"/>
                  </a:cubicBezTo>
                  <a:cubicBezTo>
                    <a:pt x="5298" y="1633"/>
                    <a:pt x="5306" y="1668"/>
                    <a:pt x="5306" y="1709"/>
                  </a:cubicBezTo>
                  <a:cubicBezTo>
                    <a:pt x="5306" y="1832"/>
                    <a:pt x="5230" y="1943"/>
                    <a:pt x="5112" y="1989"/>
                  </a:cubicBezTo>
                  <a:lnTo>
                    <a:pt x="4910" y="2068"/>
                  </a:lnTo>
                  <a:lnTo>
                    <a:pt x="4694" y="1504"/>
                  </a:lnTo>
                  <a:lnTo>
                    <a:pt x="4897" y="1425"/>
                  </a:lnTo>
                  <a:cubicBezTo>
                    <a:pt x="4933" y="1411"/>
                    <a:pt x="4970" y="1404"/>
                    <a:pt x="5007" y="1404"/>
                  </a:cubicBezTo>
                  <a:close/>
                  <a:moveTo>
                    <a:pt x="2136" y="1543"/>
                  </a:moveTo>
                  <a:lnTo>
                    <a:pt x="2136" y="2020"/>
                  </a:lnTo>
                  <a:cubicBezTo>
                    <a:pt x="2136" y="2094"/>
                    <a:pt x="2123" y="2167"/>
                    <a:pt x="2097" y="2236"/>
                  </a:cubicBezTo>
                  <a:cubicBezTo>
                    <a:pt x="2097" y="2236"/>
                    <a:pt x="1277" y="2551"/>
                    <a:pt x="1235" y="2567"/>
                  </a:cubicBezTo>
                  <a:cubicBezTo>
                    <a:pt x="1034" y="2462"/>
                    <a:pt x="905" y="2252"/>
                    <a:pt x="905" y="2020"/>
                  </a:cubicBezTo>
                  <a:lnTo>
                    <a:pt x="905" y="1556"/>
                  </a:lnTo>
                  <a:lnTo>
                    <a:pt x="1978" y="1556"/>
                  </a:lnTo>
                  <a:cubicBezTo>
                    <a:pt x="2033" y="1556"/>
                    <a:pt x="2086" y="1552"/>
                    <a:pt x="2136" y="1543"/>
                  </a:cubicBezTo>
                  <a:close/>
                  <a:moveTo>
                    <a:pt x="4954" y="2328"/>
                  </a:moveTo>
                  <a:lnTo>
                    <a:pt x="4954" y="2696"/>
                  </a:lnTo>
                  <a:lnTo>
                    <a:pt x="4007" y="2696"/>
                  </a:lnTo>
                  <a:lnTo>
                    <a:pt x="4954" y="2328"/>
                  </a:lnTo>
                  <a:close/>
                  <a:moveTo>
                    <a:pt x="4502" y="2956"/>
                  </a:moveTo>
                  <a:lnTo>
                    <a:pt x="4502" y="3561"/>
                  </a:lnTo>
                  <a:lnTo>
                    <a:pt x="2081" y="3561"/>
                  </a:lnTo>
                  <a:lnTo>
                    <a:pt x="2081" y="3445"/>
                  </a:lnTo>
                  <a:lnTo>
                    <a:pt x="3341" y="2956"/>
                  </a:lnTo>
                  <a:close/>
                  <a:moveTo>
                    <a:pt x="4954" y="2956"/>
                  </a:moveTo>
                  <a:lnTo>
                    <a:pt x="4954" y="3561"/>
                  </a:lnTo>
                  <a:lnTo>
                    <a:pt x="4760" y="3561"/>
                  </a:lnTo>
                  <a:lnTo>
                    <a:pt x="4760" y="2956"/>
                  </a:lnTo>
                  <a:close/>
                  <a:moveTo>
                    <a:pt x="2676" y="3820"/>
                  </a:moveTo>
                  <a:lnTo>
                    <a:pt x="2079" y="4418"/>
                  </a:lnTo>
                  <a:lnTo>
                    <a:pt x="2079" y="3820"/>
                  </a:lnTo>
                  <a:close/>
                  <a:moveTo>
                    <a:pt x="4652" y="3820"/>
                  </a:moveTo>
                  <a:cubicBezTo>
                    <a:pt x="4817" y="3820"/>
                    <a:pt x="4954" y="3957"/>
                    <a:pt x="4954" y="4123"/>
                  </a:cubicBezTo>
                  <a:cubicBezTo>
                    <a:pt x="4954" y="4202"/>
                    <a:pt x="4921" y="4279"/>
                    <a:pt x="4867" y="4336"/>
                  </a:cubicBezTo>
                  <a:cubicBezTo>
                    <a:pt x="4808" y="4394"/>
                    <a:pt x="4733" y="4425"/>
                    <a:pt x="4652" y="4425"/>
                  </a:cubicBezTo>
                  <a:lnTo>
                    <a:pt x="3349" y="4425"/>
                  </a:lnTo>
                  <a:cubicBezTo>
                    <a:pt x="3314" y="4425"/>
                    <a:pt x="3282" y="4438"/>
                    <a:pt x="3257" y="4462"/>
                  </a:cubicBezTo>
                  <a:lnTo>
                    <a:pt x="2521" y="5195"/>
                  </a:lnTo>
                  <a:lnTo>
                    <a:pt x="2079" y="5195"/>
                  </a:lnTo>
                  <a:lnTo>
                    <a:pt x="2079" y="4784"/>
                  </a:lnTo>
                  <a:lnTo>
                    <a:pt x="2954" y="3909"/>
                  </a:lnTo>
                  <a:cubicBezTo>
                    <a:pt x="3011" y="3850"/>
                    <a:pt x="3087" y="3820"/>
                    <a:pt x="3168" y="3820"/>
                  </a:cubicBezTo>
                  <a:close/>
                  <a:moveTo>
                    <a:pt x="3767" y="5459"/>
                  </a:moveTo>
                  <a:cubicBezTo>
                    <a:pt x="3849" y="5459"/>
                    <a:pt x="3923" y="5488"/>
                    <a:pt x="3977" y="5540"/>
                  </a:cubicBezTo>
                  <a:cubicBezTo>
                    <a:pt x="4064" y="5623"/>
                    <a:pt x="4095" y="5746"/>
                    <a:pt x="4055" y="5859"/>
                  </a:cubicBezTo>
                  <a:lnTo>
                    <a:pt x="3505" y="7444"/>
                  </a:lnTo>
                  <a:cubicBezTo>
                    <a:pt x="3478" y="7521"/>
                    <a:pt x="3424" y="7582"/>
                    <a:pt x="3351" y="7617"/>
                  </a:cubicBezTo>
                  <a:cubicBezTo>
                    <a:pt x="3308" y="7637"/>
                    <a:pt x="3263" y="7647"/>
                    <a:pt x="3218" y="7647"/>
                  </a:cubicBezTo>
                  <a:cubicBezTo>
                    <a:pt x="3185" y="7647"/>
                    <a:pt x="3152" y="7642"/>
                    <a:pt x="3120" y="7631"/>
                  </a:cubicBezTo>
                  <a:cubicBezTo>
                    <a:pt x="3045" y="7604"/>
                    <a:pt x="2982" y="7550"/>
                    <a:pt x="2947" y="7477"/>
                  </a:cubicBezTo>
                  <a:cubicBezTo>
                    <a:pt x="2912" y="7403"/>
                    <a:pt x="2908" y="7322"/>
                    <a:pt x="2934" y="7246"/>
                  </a:cubicBezTo>
                  <a:lnTo>
                    <a:pt x="3286" y="6235"/>
                  </a:lnTo>
                  <a:cubicBezTo>
                    <a:pt x="3299" y="6196"/>
                    <a:pt x="3293" y="6152"/>
                    <a:pt x="3269" y="6117"/>
                  </a:cubicBezTo>
                  <a:cubicBezTo>
                    <a:pt x="3244" y="6083"/>
                    <a:pt x="3205" y="6061"/>
                    <a:pt x="3164" y="6061"/>
                  </a:cubicBezTo>
                  <a:lnTo>
                    <a:pt x="2081" y="6061"/>
                  </a:lnTo>
                  <a:lnTo>
                    <a:pt x="2081" y="5459"/>
                  </a:lnTo>
                  <a:lnTo>
                    <a:pt x="3760" y="5459"/>
                  </a:lnTo>
                  <a:cubicBezTo>
                    <a:pt x="3762" y="5459"/>
                    <a:pt x="3765" y="5459"/>
                    <a:pt x="3767" y="5459"/>
                  </a:cubicBezTo>
                  <a:close/>
                  <a:moveTo>
                    <a:pt x="5461" y="7434"/>
                  </a:moveTo>
                  <a:lnTo>
                    <a:pt x="5461" y="7873"/>
                  </a:lnTo>
                  <a:lnTo>
                    <a:pt x="5214" y="7873"/>
                  </a:lnTo>
                  <a:lnTo>
                    <a:pt x="5214" y="7434"/>
                  </a:lnTo>
                  <a:close/>
                  <a:moveTo>
                    <a:pt x="1648" y="0"/>
                  </a:moveTo>
                  <a:cubicBezTo>
                    <a:pt x="1093" y="0"/>
                    <a:pt x="642" y="452"/>
                    <a:pt x="642" y="1008"/>
                  </a:cubicBezTo>
                  <a:lnTo>
                    <a:pt x="642" y="2022"/>
                  </a:lnTo>
                  <a:cubicBezTo>
                    <a:pt x="642" y="2289"/>
                    <a:pt x="761" y="2534"/>
                    <a:pt x="962" y="2698"/>
                  </a:cubicBezTo>
                  <a:cubicBezTo>
                    <a:pt x="737" y="2829"/>
                    <a:pt x="542" y="3004"/>
                    <a:pt x="385" y="3216"/>
                  </a:cubicBezTo>
                  <a:cubicBezTo>
                    <a:pt x="135" y="3553"/>
                    <a:pt x="0" y="3957"/>
                    <a:pt x="0" y="4377"/>
                  </a:cubicBezTo>
                  <a:cubicBezTo>
                    <a:pt x="0" y="5451"/>
                    <a:pt x="874" y="6321"/>
                    <a:pt x="1944" y="6321"/>
                  </a:cubicBezTo>
                  <a:lnTo>
                    <a:pt x="2975" y="6321"/>
                  </a:lnTo>
                  <a:lnTo>
                    <a:pt x="2682" y="7163"/>
                  </a:lnTo>
                  <a:cubicBezTo>
                    <a:pt x="2634" y="7305"/>
                    <a:pt x="2641" y="7458"/>
                    <a:pt x="2707" y="7591"/>
                  </a:cubicBezTo>
                  <a:cubicBezTo>
                    <a:pt x="2772" y="7727"/>
                    <a:pt x="2888" y="7829"/>
                    <a:pt x="3028" y="7877"/>
                  </a:cubicBezTo>
                  <a:cubicBezTo>
                    <a:pt x="3087" y="7897"/>
                    <a:pt x="3150" y="7910"/>
                    <a:pt x="3212" y="7910"/>
                  </a:cubicBezTo>
                  <a:cubicBezTo>
                    <a:pt x="3295" y="7910"/>
                    <a:pt x="3378" y="7891"/>
                    <a:pt x="3456" y="7854"/>
                  </a:cubicBezTo>
                  <a:cubicBezTo>
                    <a:pt x="3592" y="7790"/>
                    <a:pt x="3693" y="7674"/>
                    <a:pt x="3741" y="7534"/>
                  </a:cubicBezTo>
                  <a:lnTo>
                    <a:pt x="4292" y="5949"/>
                  </a:lnTo>
                  <a:cubicBezTo>
                    <a:pt x="4364" y="5741"/>
                    <a:pt x="4309" y="5509"/>
                    <a:pt x="4147" y="5357"/>
                  </a:cubicBezTo>
                  <a:cubicBezTo>
                    <a:pt x="4043" y="5258"/>
                    <a:pt x="3903" y="5203"/>
                    <a:pt x="3750" y="5203"/>
                  </a:cubicBezTo>
                  <a:lnTo>
                    <a:pt x="2879" y="5203"/>
                  </a:lnTo>
                  <a:lnTo>
                    <a:pt x="3391" y="4688"/>
                  </a:lnTo>
                  <a:lnTo>
                    <a:pt x="4641" y="4688"/>
                  </a:lnTo>
                  <a:cubicBezTo>
                    <a:pt x="4749" y="4688"/>
                    <a:pt x="4852" y="4659"/>
                    <a:pt x="4943" y="4602"/>
                  </a:cubicBezTo>
                  <a:lnTo>
                    <a:pt x="4943" y="8721"/>
                  </a:lnTo>
                  <a:cubicBezTo>
                    <a:pt x="4943" y="8791"/>
                    <a:pt x="5000" y="8850"/>
                    <a:pt x="5072" y="8850"/>
                  </a:cubicBezTo>
                  <a:lnTo>
                    <a:pt x="6799" y="8850"/>
                  </a:lnTo>
                  <a:cubicBezTo>
                    <a:pt x="6870" y="8850"/>
                    <a:pt x="6928" y="8791"/>
                    <a:pt x="6928" y="8721"/>
                  </a:cubicBezTo>
                  <a:lnTo>
                    <a:pt x="6928" y="8214"/>
                  </a:lnTo>
                  <a:cubicBezTo>
                    <a:pt x="6928" y="8142"/>
                    <a:pt x="6870" y="8085"/>
                    <a:pt x="6799" y="8085"/>
                  </a:cubicBezTo>
                  <a:cubicBezTo>
                    <a:pt x="6727" y="8085"/>
                    <a:pt x="6670" y="8142"/>
                    <a:pt x="6670" y="8214"/>
                  </a:cubicBezTo>
                  <a:lnTo>
                    <a:pt x="6670" y="8592"/>
                  </a:lnTo>
                  <a:lnTo>
                    <a:pt x="5203" y="8592"/>
                  </a:lnTo>
                  <a:lnTo>
                    <a:pt x="5203" y="8133"/>
                  </a:lnTo>
                  <a:lnTo>
                    <a:pt x="6229" y="8133"/>
                  </a:lnTo>
                  <a:cubicBezTo>
                    <a:pt x="6301" y="8133"/>
                    <a:pt x="6358" y="8076"/>
                    <a:pt x="6358" y="8004"/>
                  </a:cubicBezTo>
                  <a:cubicBezTo>
                    <a:pt x="6358" y="7932"/>
                    <a:pt x="6301" y="7875"/>
                    <a:pt x="6229" y="7875"/>
                  </a:cubicBezTo>
                  <a:lnTo>
                    <a:pt x="5709" y="7875"/>
                  </a:lnTo>
                  <a:lnTo>
                    <a:pt x="5709" y="7438"/>
                  </a:lnTo>
                  <a:lnTo>
                    <a:pt x="5838" y="7438"/>
                  </a:lnTo>
                  <a:cubicBezTo>
                    <a:pt x="5910" y="7438"/>
                    <a:pt x="5967" y="7379"/>
                    <a:pt x="5967" y="7309"/>
                  </a:cubicBezTo>
                  <a:cubicBezTo>
                    <a:pt x="5967" y="7237"/>
                    <a:pt x="5910" y="7180"/>
                    <a:pt x="5838" y="7180"/>
                  </a:cubicBezTo>
                  <a:lnTo>
                    <a:pt x="5203" y="7180"/>
                  </a:lnTo>
                  <a:lnTo>
                    <a:pt x="5203" y="2245"/>
                  </a:lnTo>
                  <a:lnTo>
                    <a:pt x="6670" y="2245"/>
                  </a:lnTo>
                  <a:lnTo>
                    <a:pt x="6670" y="2927"/>
                  </a:lnTo>
                  <a:lnTo>
                    <a:pt x="5643" y="2927"/>
                  </a:lnTo>
                  <a:cubicBezTo>
                    <a:pt x="5571" y="2927"/>
                    <a:pt x="5514" y="2984"/>
                    <a:pt x="5514" y="3056"/>
                  </a:cubicBezTo>
                  <a:cubicBezTo>
                    <a:pt x="5514" y="3128"/>
                    <a:pt x="5571" y="3185"/>
                    <a:pt x="5643" y="3185"/>
                  </a:cubicBezTo>
                  <a:lnTo>
                    <a:pt x="6017" y="3185"/>
                  </a:lnTo>
                  <a:lnTo>
                    <a:pt x="6017" y="3491"/>
                  </a:lnTo>
                  <a:cubicBezTo>
                    <a:pt x="6017" y="3562"/>
                    <a:pt x="6076" y="3620"/>
                    <a:pt x="6146" y="3620"/>
                  </a:cubicBezTo>
                  <a:cubicBezTo>
                    <a:pt x="6218" y="3620"/>
                    <a:pt x="6275" y="3562"/>
                    <a:pt x="6275" y="3491"/>
                  </a:cubicBezTo>
                  <a:lnTo>
                    <a:pt x="6275" y="3185"/>
                  </a:lnTo>
                  <a:lnTo>
                    <a:pt x="6668" y="3185"/>
                  </a:lnTo>
                  <a:lnTo>
                    <a:pt x="6668" y="5402"/>
                  </a:lnTo>
                  <a:lnTo>
                    <a:pt x="6483" y="5402"/>
                  </a:lnTo>
                  <a:lnTo>
                    <a:pt x="6483" y="5092"/>
                  </a:lnTo>
                  <a:cubicBezTo>
                    <a:pt x="6483" y="5020"/>
                    <a:pt x="6426" y="4963"/>
                    <a:pt x="6354" y="4963"/>
                  </a:cubicBezTo>
                  <a:cubicBezTo>
                    <a:pt x="6283" y="4963"/>
                    <a:pt x="6225" y="5020"/>
                    <a:pt x="6225" y="5092"/>
                  </a:cubicBezTo>
                  <a:lnTo>
                    <a:pt x="6225" y="5398"/>
                  </a:lnTo>
                  <a:lnTo>
                    <a:pt x="5516" y="5398"/>
                  </a:lnTo>
                  <a:cubicBezTo>
                    <a:pt x="5444" y="5398"/>
                    <a:pt x="5387" y="5457"/>
                    <a:pt x="5387" y="5527"/>
                  </a:cubicBezTo>
                  <a:cubicBezTo>
                    <a:pt x="5387" y="5599"/>
                    <a:pt x="5444" y="5656"/>
                    <a:pt x="5516" y="5656"/>
                  </a:cubicBezTo>
                  <a:lnTo>
                    <a:pt x="5800" y="5656"/>
                  </a:lnTo>
                  <a:lnTo>
                    <a:pt x="5800" y="5964"/>
                  </a:lnTo>
                  <a:cubicBezTo>
                    <a:pt x="5800" y="6034"/>
                    <a:pt x="5857" y="6093"/>
                    <a:pt x="5929" y="6093"/>
                  </a:cubicBezTo>
                  <a:cubicBezTo>
                    <a:pt x="5999" y="6093"/>
                    <a:pt x="6058" y="6034"/>
                    <a:pt x="6058" y="5964"/>
                  </a:cubicBezTo>
                  <a:lnTo>
                    <a:pt x="6058" y="5656"/>
                  </a:lnTo>
                  <a:lnTo>
                    <a:pt x="6668" y="5656"/>
                  </a:lnTo>
                  <a:lnTo>
                    <a:pt x="6668" y="7689"/>
                  </a:lnTo>
                  <a:cubicBezTo>
                    <a:pt x="6668" y="7760"/>
                    <a:pt x="6725" y="7818"/>
                    <a:pt x="6797" y="7818"/>
                  </a:cubicBezTo>
                  <a:cubicBezTo>
                    <a:pt x="6869" y="7818"/>
                    <a:pt x="6926" y="7760"/>
                    <a:pt x="6926" y="7689"/>
                  </a:cubicBezTo>
                  <a:lnTo>
                    <a:pt x="6926" y="5527"/>
                  </a:lnTo>
                  <a:lnTo>
                    <a:pt x="6940" y="5527"/>
                  </a:lnTo>
                  <a:lnTo>
                    <a:pt x="6940" y="3054"/>
                  </a:lnTo>
                  <a:lnTo>
                    <a:pt x="6940" y="2114"/>
                  </a:lnTo>
                  <a:cubicBezTo>
                    <a:pt x="6940" y="2042"/>
                    <a:pt x="6881" y="1985"/>
                    <a:pt x="6810" y="1985"/>
                  </a:cubicBezTo>
                  <a:lnTo>
                    <a:pt x="5496" y="1985"/>
                  </a:lnTo>
                  <a:cubicBezTo>
                    <a:pt x="5542" y="1902"/>
                    <a:pt x="5566" y="1808"/>
                    <a:pt x="5566" y="1709"/>
                  </a:cubicBezTo>
                  <a:cubicBezTo>
                    <a:pt x="5566" y="1639"/>
                    <a:pt x="5553" y="1570"/>
                    <a:pt x="5527" y="1506"/>
                  </a:cubicBezTo>
                  <a:cubicBezTo>
                    <a:pt x="5472" y="1366"/>
                    <a:pt x="5368" y="1253"/>
                    <a:pt x="5230" y="1194"/>
                  </a:cubicBezTo>
                  <a:cubicBezTo>
                    <a:pt x="5157" y="1163"/>
                    <a:pt x="5079" y="1147"/>
                    <a:pt x="5001" y="1147"/>
                  </a:cubicBezTo>
                  <a:cubicBezTo>
                    <a:pt x="4933" y="1147"/>
                    <a:pt x="4865" y="1159"/>
                    <a:pt x="4799" y="1185"/>
                  </a:cubicBezTo>
                  <a:lnTo>
                    <a:pt x="3056" y="1863"/>
                  </a:lnTo>
                  <a:cubicBezTo>
                    <a:pt x="2989" y="1887"/>
                    <a:pt x="2956" y="1965"/>
                    <a:pt x="2982" y="2031"/>
                  </a:cubicBezTo>
                  <a:cubicBezTo>
                    <a:pt x="3002" y="2082"/>
                    <a:pt x="3051" y="2114"/>
                    <a:pt x="3103" y="2114"/>
                  </a:cubicBezTo>
                  <a:cubicBezTo>
                    <a:pt x="3119" y="2114"/>
                    <a:pt x="3134" y="2111"/>
                    <a:pt x="3150" y="2105"/>
                  </a:cubicBezTo>
                  <a:lnTo>
                    <a:pt x="4449" y="1600"/>
                  </a:lnTo>
                  <a:lnTo>
                    <a:pt x="4668" y="2164"/>
                  </a:lnTo>
                  <a:lnTo>
                    <a:pt x="1471" y="3408"/>
                  </a:lnTo>
                  <a:cubicBezTo>
                    <a:pt x="1404" y="3433"/>
                    <a:pt x="1371" y="3509"/>
                    <a:pt x="1397" y="3577"/>
                  </a:cubicBezTo>
                  <a:cubicBezTo>
                    <a:pt x="1417" y="3627"/>
                    <a:pt x="1465" y="3660"/>
                    <a:pt x="1517" y="3660"/>
                  </a:cubicBezTo>
                  <a:cubicBezTo>
                    <a:pt x="1533" y="3660"/>
                    <a:pt x="1548" y="3656"/>
                    <a:pt x="1563" y="3649"/>
                  </a:cubicBezTo>
                  <a:lnTo>
                    <a:pt x="1815" y="3551"/>
                  </a:lnTo>
                  <a:lnTo>
                    <a:pt x="1815" y="6060"/>
                  </a:lnTo>
                  <a:cubicBezTo>
                    <a:pt x="947" y="5993"/>
                    <a:pt x="258" y="5265"/>
                    <a:pt x="258" y="4377"/>
                  </a:cubicBezTo>
                  <a:cubicBezTo>
                    <a:pt x="258" y="4012"/>
                    <a:pt x="374" y="3664"/>
                    <a:pt x="590" y="3371"/>
                  </a:cubicBezTo>
                  <a:cubicBezTo>
                    <a:pt x="756" y="3148"/>
                    <a:pt x="981" y="2965"/>
                    <a:pt x="1233" y="2849"/>
                  </a:cubicBezTo>
                  <a:cubicBezTo>
                    <a:pt x="1235" y="2846"/>
                    <a:pt x="1248" y="2844"/>
                    <a:pt x="1250" y="2842"/>
                  </a:cubicBezTo>
                  <a:lnTo>
                    <a:pt x="2663" y="2291"/>
                  </a:lnTo>
                  <a:cubicBezTo>
                    <a:pt x="2731" y="2265"/>
                    <a:pt x="2763" y="2190"/>
                    <a:pt x="2737" y="2123"/>
                  </a:cubicBezTo>
                  <a:cubicBezTo>
                    <a:pt x="2719" y="2071"/>
                    <a:pt x="2669" y="2040"/>
                    <a:pt x="2617" y="2040"/>
                  </a:cubicBezTo>
                  <a:cubicBezTo>
                    <a:pt x="2601" y="2040"/>
                    <a:pt x="2585" y="2043"/>
                    <a:pt x="2569" y="2049"/>
                  </a:cubicBezTo>
                  <a:lnTo>
                    <a:pt x="2383" y="2123"/>
                  </a:lnTo>
                  <a:cubicBezTo>
                    <a:pt x="2387" y="2088"/>
                    <a:pt x="2390" y="2055"/>
                    <a:pt x="2390" y="2022"/>
                  </a:cubicBezTo>
                  <a:lnTo>
                    <a:pt x="2390" y="1462"/>
                  </a:lnTo>
                  <a:cubicBezTo>
                    <a:pt x="2704" y="1307"/>
                    <a:pt x="2917" y="984"/>
                    <a:pt x="2917" y="614"/>
                  </a:cubicBezTo>
                  <a:lnTo>
                    <a:pt x="2917" y="129"/>
                  </a:lnTo>
                  <a:cubicBezTo>
                    <a:pt x="2917" y="59"/>
                    <a:pt x="2860" y="0"/>
                    <a:pt x="2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1" name="Google Shape;1741;p58"/>
          <p:cNvSpPr/>
          <p:nvPr/>
        </p:nvSpPr>
        <p:spPr>
          <a:xfrm>
            <a:off x="1865038" y="3247057"/>
            <a:ext cx="378313" cy="473735"/>
          </a:xfrm>
          <a:custGeom>
            <a:avLst/>
            <a:gdLst/>
            <a:ahLst/>
            <a:cxnLst/>
            <a:rect l="l" t="t" r="r" b="b"/>
            <a:pathLst>
              <a:path w="7065" h="8847" extrusionOk="0">
                <a:moveTo>
                  <a:pt x="4295" y="6614"/>
                </a:moveTo>
                <a:cubicBezTo>
                  <a:pt x="4322" y="6660"/>
                  <a:pt x="4355" y="6699"/>
                  <a:pt x="4392" y="6740"/>
                </a:cubicBezTo>
                <a:lnTo>
                  <a:pt x="4204" y="6740"/>
                </a:lnTo>
                <a:cubicBezTo>
                  <a:pt x="4239" y="6699"/>
                  <a:pt x="4271" y="6660"/>
                  <a:pt x="4295" y="6614"/>
                </a:cubicBezTo>
                <a:close/>
                <a:moveTo>
                  <a:pt x="3119" y="7908"/>
                </a:moveTo>
                <a:cubicBezTo>
                  <a:pt x="3307" y="7908"/>
                  <a:pt x="3460" y="8061"/>
                  <a:pt x="3460" y="8249"/>
                </a:cubicBezTo>
                <a:cubicBezTo>
                  <a:pt x="3460" y="8439"/>
                  <a:pt x="3305" y="8590"/>
                  <a:pt x="3119" y="8590"/>
                </a:cubicBezTo>
                <a:cubicBezTo>
                  <a:pt x="2929" y="8590"/>
                  <a:pt x="2778" y="8439"/>
                  <a:pt x="2778" y="8249"/>
                </a:cubicBezTo>
                <a:cubicBezTo>
                  <a:pt x="2778" y="8061"/>
                  <a:pt x="2929" y="7908"/>
                  <a:pt x="3119" y="7908"/>
                </a:cubicBezTo>
                <a:close/>
                <a:moveTo>
                  <a:pt x="5487" y="7908"/>
                </a:moveTo>
                <a:cubicBezTo>
                  <a:pt x="5675" y="7908"/>
                  <a:pt x="5828" y="8061"/>
                  <a:pt x="5828" y="8249"/>
                </a:cubicBezTo>
                <a:cubicBezTo>
                  <a:pt x="5828" y="8439"/>
                  <a:pt x="5675" y="8590"/>
                  <a:pt x="5487" y="8590"/>
                </a:cubicBezTo>
                <a:cubicBezTo>
                  <a:pt x="5297" y="8590"/>
                  <a:pt x="5146" y="8439"/>
                  <a:pt x="5146" y="8249"/>
                </a:cubicBezTo>
                <a:cubicBezTo>
                  <a:pt x="5146" y="8061"/>
                  <a:pt x="5297" y="7908"/>
                  <a:pt x="5487" y="7908"/>
                </a:cubicBezTo>
                <a:close/>
                <a:moveTo>
                  <a:pt x="4297" y="1"/>
                </a:moveTo>
                <a:cubicBezTo>
                  <a:pt x="4089" y="1"/>
                  <a:pt x="3880" y="27"/>
                  <a:pt x="3673" y="82"/>
                </a:cubicBezTo>
                <a:lnTo>
                  <a:pt x="2765" y="321"/>
                </a:lnTo>
                <a:cubicBezTo>
                  <a:pt x="2138" y="487"/>
                  <a:pt x="1613" y="885"/>
                  <a:pt x="1287" y="1445"/>
                </a:cubicBezTo>
                <a:lnTo>
                  <a:pt x="126" y="3437"/>
                </a:lnTo>
                <a:cubicBezTo>
                  <a:pt x="45" y="3577"/>
                  <a:pt x="1" y="3738"/>
                  <a:pt x="1" y="3896"/>
                </a:cubicBezTo>
                <a:cubicBezTo>
                  <a:pt x="1" y="4221"/>
                  <a:pt x="174" y="4523"/>
                  <a:pt x="454" y="4687"/>
                </a:cubicBezTo>
                <a:cubicBezTo>
                  <a:pt x="600" y="4772"/>
                  <a:pt x="756" y="4810"/>
                  <a:pt x="913" y="4810"/>
                </a:cubicBezTo>
                <a:cubicBezTo>
                  <a:pt x="1228" y="4810"/>
                  <a:pt x="1536" y="4646"/>
                  <a:pt x="1703" y="4357"/>
                </a:cubicBezTo>
                <a:lnTo>
                  <a:pt x="2140" y="3605"/>
                </a:lnTo>
                <a:lnTo>
                  <a:pt x="2881" y="6412"/>
                </a:lnTo>
                <a:cubicBezTo>
                  <a:pt x="2912" y="6531"/>
                  <a:pt x="2973" y="6640"/>
                  <a:pt x="3051" y="6729"/>
                </a:cubicBezTo>
                <a:cubicBezTo>
                  <a:pt x="2938" y="6716"/>
                  <a:pt x="2835" y="6664"/>
                  <a:pt x="2754" y="6581"/>
                </a:cubicBezTo>
                <a:cubicBezTo>
                  <a:pt x="2640" y="6468"/>
                  <a:pt x="2490" y="6411"/>
                  <a:pt x="2340" y="6411"/>
                </a:cubicBezTo>
                <a:cubicBezTo>
                  <a:pt x="2190" y="6411"/>
                  <a:pt x="2041" y="6468"/>
                  <a:pt x="1926" y="6581"/>
                </a:cubicBezTo>
                <a:cubicBezTo>
                  <a:pt x="1786" y="6723"/>
                  <a:pt x="1726" y="6922"/>
                  <a:pt x="1768" y="7116"/>
                </a:cubicBezTo>
                <a:cubicBezTo>
                  <a:pt x="1779" y="7177"/>
                  <a:pt x="1834" y="7220"/>
                  <a:pt x="1896" y="7220"/>
                </a:cubicBezTo>
                <a:cubicBezTo>
                  <a:pt x="1905" y="7220"/>
                  <a:pt x="1914" y="7219"/>
                  <a:pt x="1923" y="7217"/>
                </a:cubicBezTo>
                <a:cubicBezTo>
                  <a:pt x="1991" y="7204"/>
                  <a:pt x="2037" y="7134"/>
                  <a:pt x="2024" y="7064"/>
                </a:cubicBezTo>
                <a:cubicBezTo>
                  <a:pt x="2000" y="6955"/>
                  <a:pt x="2033" y="6843"/>
                  <a:pt x="2111" y="6766"/>
                </a:cubicBezTo>
                <a:cubicBezTo>
                  <a:pt x="2174" y="6703"/>
                  <a:pt x="2258" y="6672"/>
                  <a:pt x="2341" y="6672"/>
                </a:cubicBezTo>
                <a:cubicBezTo>
                  <a:pt x="2424" y="6672"/>
                  <a:pt x="2508" y="6703"/>
                  <a:pt x="2571" y="6766"/>
                </a:cubicBezTo>
                <a:cubicBezTo>
                  <a:pt x="2717" y="6911"/>
                  <a:pt x="2912" y="6992"/>
                  <a:pt x="3117" y="6992"/>
                </a:cubicBezTo>
                <a:lnTo>
                  <a:pt x="5485" y="6992"/>
                </a:lnTo>
                <a:cubicBezTo>
                  <a:pt x="5693" y="6992"/>
                  <a:pt x="5887" y="6911"/>
                  <a:pt x="6032" y="6766"/>
                </a:cubicBezTo>
                <a:cubicBezTo>
                  <a:pt x="6095" y="6703"/>
                  <a:pt x="6178" y="6672"/>
                  <a:pt x="6262" y="6672"/>
                </a:cubicBezTo>
                <a:cubicBezTo>
                  <a:pt x="6346" y="6672"/>
                  <a:pt x="6429" y="6703"/>
                  <a:pt x="6493" y="6766"/>
                </a:cubicBezTo>
                <a:cubicBezTo>
                  <a:pt x="6554" y="6828"/>
                  <a:pt x="6587" y="6909"/>
                  <a:pt x="6587" y="6996"/>
                </a:cubicBezTo>
                <a:cubicBezTo>
                  <a:pt x="6587" y="7084"/>
                  <a:pt x="6552" y="7165"/>
                  <a:pt x="6493" y="7226"/>
                </a:cubicBezTo>
                <a:cubicBezTo>
                  <a:pt x="6222" y="7497"/>
                  <a:pt x="5866" y="7645"/>
                  <a:pt x="5485" y="7645"/>
                </a:cubicBezTo>
                <a:lnTo>
                  <a:pt x="3117" y="7645"/>
                </a:lnTo>
                <a:cubicBezTo>
                  <a:pt x="2818" y="7645"/>
                  <a:pt x="2533" y="7552"/>
                  <a:pt x="2291" y="7381"/>
                </a:cubicBezTo>
                <a:cubicBezTo>
                  <a:pt x="2268" y="7365"/>
                  <a:pt x="2242" y="7357"/>
                  <a:pt x="2216" y="7357"/>
                </a:cubicBezTo>
                <a:cubicBezTo>
                  <a:pt x="2176" y="7357"/>
                  <a:pt x="2136" y="7376"/>
                  <a:pt x="2109" y="7411"/>
                </a:cubicBezTo>
                <a:cubicBezTo>
                  <a:pt x="2066" y="7470"/>
                  <a:pt x="2081" y="7549"/>
                  <a:pt x="2138" y="7593"/>
                </a:cubicBezTo>
                <a:cubicBezTo>
                  <a:pt x="2301" y="7709"/>
                  <a:pt x="2479" y="7794"/>
                  <a:pt x="2669" y="7844"/>
                </a:cubicBezTo>
                <a:cubicBezTo>
                  <a:pt x="2573" y="7950"/>
                  <a:pt x="2514" y="8091"/>
                  <a:pt x="2514" y="8245"/>
                </a:cubicBezTo>
                <a:cubicBezTo>
                  <a:pt x="2514" y="8577"/>
                  <a:pt x="2783" y="8846"/>
                  <a:pt x="3115" y="8846"/>
                </a:cubicBezTo>
                <a:cubicBezTo>
                  <a:pt x="3447" y="8846"/>
                  <a:pt x="3716" y="8577"/>
                  <a:pt x="3716" y="8245"/>
                </a:cubicBezTo>
                <a:cubicBezTo>
                  <a:pt x="3716" y="8118"/>
                  <a:pt x="3677" y="8000"/>
                  <a:pt x="3611" y="7904"/>
                </a:cubicBezTo>
                <a:lnTo>
                  <a:pt x="4993" y="7904"/>
                </a:lnTo>
                <a:cubicBezTo>
                  <a:pt x="4927" y="8000"/>
                  <a:pt x="4886" y="8118"/>
                  <a:pt x="4886" y="8245"/>
                </a:cubicBezTo>
                <a:cubicBezTo>
                  <a:pt x="4886" y="8577"/>
                  <a:pt x="5157" y="8846"/>
                  <a:pt x="5489" y="8846"/>
                </a:cubicBezTo>
                <a:cubicBezTo>
                  <a:pt x="5820" y="8846"/>
                  <a:pt x="6089" y="8577"/>
                  <a:pt x="6089" y="8245"/>
                </a:cubicBezTo>
                <a:cubicBezTo>
                  <a:pt x="6089" y="8091"/>
                  <a:pt x="6032" y="7950"/>
                  <a:pt x="5935" y="7844"/>
                </a:cubicBezTo>
                <a:cubicBezTo>
                  <a:pt x="6213" y="7768"/>
                  <a:pt x="6469" y="7621"/>
                  <a:pt x="6679" y="7411"/>
                </a:cubicBezTo>
                <a:cubicBezTo>
                  <a:pt x="6790" y="7300"/>
                  <a:pt x="6849" y="7153"/>
                  <a:pt x="6849" y="6996"/>
                </a:cubicBezTo>
                <a:cubicBezTo>
                  <a:pt x="6849" y="6839"/>
                  <a:pt x="6790" y="6692"/>
                  <a:pt x="6679" y="6581"/>
                </a:cubicBezTo>
                <a:cubicBezTo>
                  <a:pt x="6567" y="6476"/>
                  <a:pt x="6419" y="6417"/>
                  <a:pt x="6265" y="6417"/>
                </a:cubicBezTo>
                <a:cubicBezTo>
                  <a:pt x="6108" y="6417"/>
                  <a:pt x="5960" y="6476"/>
                  <a:pt x="5850" y="6587"/>
                </a:cubicBezTo>
                <a:cubicBezTo>
                  <a:pt x="5754" y="6683"/>
                  <a:pt x="5625" y="6736"/>
                  <a:pt x="5487" y="6736"/>
                </a:cubicBezTo>
                <a:lnTo>
                  <a:pt x="5349" y="6736"/>
                </a:lnTo>
                <a:cubicBezTo>
                  <a:pt x="5509" y="6572"/>
                  <a:pt x="5583" y="6331"/>
                  <a:pt x="5520" y="6091"/>
                </a:cubicBezTo>
                <a:lnTo>
                  <a:pt x="5085" y="4440"/>
                </a:lnTo>
                <a:lnTo>
                  <a:pt x="5085" y="4440"/>
                </a:lnTo>
                <a:cubicBezTo>
                  <a:pt x="5170" y="4476"/>
                  <a:pt x="5259" y="4495"/>
                  <a:pt x="5349" y="4495"/>
                </a:cubicBezTo>
                <a:cubicBezTo>
                  <a:pt x="5414" y="4495"/>
                  <a:pt x="5480" y="4485"/>
                  <a:pt x="5544" y="4466"/>
                </a:cubicBezTo>
                <a:cubicBezTo>
                  <a:pt x="5809" y="4385"/>
                  <a:pt x="5990" y="4143"/>
                  <a:pt x="6016" y="3874"/>
                </a:cubicBezTo>
                <a:cubicBezTo>
                  <a:pt x="6110" y="3922"/>
                  <a:pt x="6217" y="3950"/>
                  <a:pt x="6329" y="3950"/>
                </a:cubicBezTo>
                <a:cubicBezTo>
                  <a:pt x="6386" y="3950"/>
                  <a:pt x="6445" y="3942"/>
                  <a:pt x="6500" y="3926"/>
                </a:cubicBezTo>
                <a:cubicBezTo>
                  <a:pt x="6847" y="3834"/>
                  <a:pt x="7064" y="3480"/>
                  <a:pt x="6983" y="3130"/>
                </a:cubicBezTo>
                <a:cubicBezTo>
                  <a:pt x="6983" y="3124"/>
                  <a:pt x="6981" y="3119"/>
                  <a:pt x="6981" y="3113"/>
                </a:cubicBezTo>
                <a:lnTo>
                  <a:pt x="6639" y="1814"/>
                </a:lnTo>
                <a:cubicBezTo>
                  <a:pt x="6548" y="1478"/>
                  <a:pt x="6394" y="1169"/>
                  <a:pt x="6174" y="902"/>
                </a:cubicBezTo>
                <a:cubicBezTo>
                  <a:pt x="6148" y="870"/>
                  <a:pt x="6111" y="854"/>
                  <a:pt x="6073" y="854"/>
                </a:cubicBezTo>
                <a:cubicBezTo>
                  <a:pt x="6045" y="854"/>
                  <a:pt x="6017" y="863"/>
                  <a:pt x="5994" y="883"/>
                </a:cubicBezTo>
                <a:cubicBezTo>
                  <a:pt x="5938" y="929"/>
                  <a:pt x="5927" y="1010"/>
                  <a:pt x="5973" y="1066"/>
                </a:cubicBezTo>
                <a:cubicBezTo>
                  <a:pt x="6171" y="1305"/>
                  <a:pt x="6309" y="1580"/>
                  <a:pt x="6386" y="1880"/>
                </a:cubicBezTo>
                <a:lnTo>
                  <a:pt x="6727" y="3170"/>
                </a:lnTo>
                <a:cubicBezTo>
                  <a:pt x="6727" y="3174"/>
                  <a:pt x="6731" y="3176"/>
                  <a:pt x="6731" y="3179"/>
                </a:cubicBezTo>
                <a:cubicBezTo>
                  <a:pt x="6782" y="3397"/>
                  <a:pt x="6652" y="3620"/>
                  <a:pt x="6434" y="3677"/>
                </a:cubicBezTo>
                <a:cubicBezTo>
                  <a:pt x="6401" y="3686"/>
                  <a:pt x="6364" y="3692"/>
                  <a:pt x="6329" y="3692"/>
                </a:cubicBezTo>
                <a:cubicBezTo>
                  <a:pt x="6148" y="3692"/>
                  <a:pt x="5990" y="3576"/>
                  <a:pt x="5935" y="3404"/>
                </a:cubicBezTo>
                <a:cubicBezTo>
                  <a:pt x="5918" y="3348"/>
                  <a:pt x="5865" y="3312"/>
                  <a:pt x="5809" y="3312"/>
                </a:cubicBezTo>
                <a:cubicBezTo>
                  <a:pt x="5799" y="3312"/>
                  <a:pt x="5788" y="3313"/>
                  <a:pt x="5778" y="3316"/>
                </a:cubicBezTo>
                <a:cubicBezTo>
                  <a:pt x="5743" y="3325"/>
                  <a:pt x="5715" y="3345"/>
                  <a:pt x="5697" y="3377"/>
                </a:cubicBezTo>
                <a:cubicBezTo>
                  <a:pt x="5678" y="3406"/>
                  <a:pt x="5675" y="3441"/>
                  <a:pt x="5684" y="3474"/>
                </a:cubicBezTo>
                <a:lnTo>
                  <a:pt x="5743" y="3705"/>
                </a:lnTo>
                <a:cubicBezTo>
                  <a:pt x="5802" y="3924"/>
                  <a:pt x="5677" y="4154"/>
                  <a:pt x="5467" y="4219"/>
                </a:cubicBezTo>
                <a:cubicBezTo>
                  <a:pt x="5428" y="4231"/>
                  <a:pt x="5387" y="4237"/>
                  <a:pt x="5347" y="4237"/>
                </a:cubicBezTo>
                <a:cubicBezTo>
                  <a:pt x="5277" y="4237"/>
                  <a:pt x="5207" y="4219"/>
                  <a:pt x="5144" y="4184"/>
                </a:cubicBezTo>
                <a:cubicBezTo>
                  <a:pt x="5046" y="4128"/>
                  <a:pt x="4976" y="4040"/>
                  <a:pt x="4947" y="3929"/>
                </a:cubicBezTo>
                <a:cubicBezTo>
                  <a:pt x="4931" y="3871"/>
                  <a:pt x="4879" y="3833"/>
                  <a:pt x="4822" y="3833"/>
                </a:cubicBezTo>
                <a:cubicBezTo>
                  <a:pt x="4811" y="3833"/>
                  <a:pt x="4800" y="3834"/>
                  <a:pt x="4788" y="3837"/>
                </a:cubicBezTo>
                <a:cubicBezTo>
                  <a:pt x="4718" y="3856"/>
                  <a:pt x="4678" y="3926"/>
                  <a:pt x="4696" y="3996"/>
                </a:cubicBezTo>
                <a:lnTo>
                  <a:pt x="5268" y="6161"/>
                </a:lnTo>
                <a:cubicBezTo>
                  <a:pt x="5325" y="6382"/>
                  <a:pt x="5194" y="6607"/>
                  <a:pt x="4973" y="6664"/>
                </a:cubicBezTo>
                <a:cubicBezTo>
                  <a:pt x="4938" y="6673"/>
                  <a:pt x="4903" y="6679"/>
                  <a:pt x="4866" y="6679"/>
                </a:cubicBezTo>
                <a:cubicBezTo>
                  <a:pt x="4680" y="6679"/>
                  <a:pt x="4514" y="6552"/>
                  <a:pt x="4468" y="6371"/>
                </a:cubicBezTo>
                <a:lnTo>
                  <a:pt x="3869" y="4095"/>
                </a:lnTo>
                <a:cubicBezTo>
                  <a:pt x="3854" y="4037"/>
                  <a:pt x="3801" y="3998"/>
                  <a:pt x="3745" y="3998"/>
                </a:cubicBezTo>
                <a:cubicBezTo>
                  <a:pt x="3734" y="3998"/>
                  <a:pt x="3722" y="4000"/>
                  <a:pt x="3710" y="4003"/>
                </a:cubicBezTo>
                <a:cubicBezTo>
                  <a:pt x="3640" y="4022"/>
                  <a:pt x="3600" y="4092"/>
                  <a:pt x="3618" y="4162"/>
                </a:cubicBezTo>
                <a:lnTo>
                  <a:pt x="4127" y="6089"/>
                </a:lnTo>
                <a:cubicBezTo>
                  <a:pt x="4162" y="6222"/>
                  <a:pt x="4143" y="6360"/>
                  <a:pt x="4073" y="6478"/>
                </a:cubicBezTo>
                <a:cubicBezTo>
                  <a:pt x="4005" y="6598"/>
                  <a:pt x="3895" y="6681"/>
                  <a:pt x="3760" y="6718"/>
                </a:cubicBezTo>
                <a:cubicBezTo>
                  <a:pt x="3716" y="6729"/>
                  <a:pt x="3673" y="6734"/>
                  <a:pt x="3629" y="6734"/>
                </a:cubicBezTo>
                <a:cubicBezTo>
                  <a:pt x="3397" y="6734"/>
                  <a:pt x="3191" y="6576"/>
                  <a:pt x="3132" y="6349"/>
                </a:cubicBezTo>
                <a:lnTo>
                  <a:pt x="2312" y="3242"/>
                </a:lnTo>
                <a:cubicBezTo>
                  <a:pt x="2297" y="3190"/>
                  <a:pt x="2256" y="3154"/>
                  <a:pt x="2203" y="3148"/>
                </a:cubicBezTo>
                <a:cubicBezTo>
                  <a:pt x="2197" y="3147"/>
                  <a:pt x="2191" y="3147"/>
                  <a:pt x="2185" y="3147"/>
                </a:cubicBezTo>
                <a:cubicBezTo>
                  <a:pt x="2138" y="3147"/>
                  <a:pt x="2097" y="3171"/>
                  <a:pt x="2074" y="3209"/>
                </a:cubicBezTo>
                <a:lnTo>
                  <a:pt x="1480" y="4230"/>
                </a:lnTo>
                <a:cubicBezTo>
                  <a:pt x="1358" y="4438"/>
                  <a:pt x="1138" y="4554"/>
                  <a:pt x="913" y="4554"/>
                </a:cubicBezTo>
                <a:cubicBezTo>
                  <a:pt x="802" y="4554"/>
                  <a:pt x="689" y="4526"/>
                  <a:pt x="587" y="4466"/>
                </a:cubicBezTo>
                <a:cubicBezTo>
                  <a:pt x="386" y="4348"/>
                  <a:pt x="260" y="4130"/>
                  <a:pt x="260" y="3898"/>
                </a:cubicBezTo>
                <a:cubicBezTo>
                  <a:pt x="260" y="3784"/>
                  <a:pt x="292" y="3670"/>
                  <a:pt x="351" y="3568"/>
                </a:cubicBezTo>
                <a:lnTo>
                  <a:pt x="1512" y="1576"/>
                </a:lnTo>
                <a:cubicBezTo>
                  <a:pt x="1805" y="1077"/>
                  <a:pt x="2273" y="719"/>
                  <a:pt x="2831" y="572"/>
                </a:cubicBezTo>
                <a:lnTo>
                  <a:pt x="3740" y="332"/>
                </a:lnTo>
                <a:cubicBezTo>
                  <a:pt x="3924" y="284"/>
                  <a:pt x="4110" y="260"/>
                  <a:pt x="4295" y="260"/>
                </a:cubicBezTo>
                <a:cubicBezTo>
                  <a:pt x="4771" y="260"/>
                  <a:pt x="5237" y="418"/>
                  <a:pt x="5623" y="719"/>
                </a:cubicBezTo>
                <a:cubicBezTo>
                  <a:pt x="5648" y="738"/>
                  <a:pt x="5677" y="747"/>
                  <a:pt x="5705" y="747"/>
                </a:cubicBezTo>
                <a:cubicBezTo>
                  <a:pt x="5743" y="747"/>
                  <a:pt x="5780" y="730"/>
                  <a:pt x="5806" y="697"/>
                </a:cubicBezTo>
                <a:cubicBezTo>
                  <a:pt x="5850" y="638"/>
                  <a:pt x="5841" y="559"/>
                  <a:pt x="5784" y="515"/>
                </a:cubicBezTo>
                <a:cubicBezTo>
                  <a:pt x="5349" y="176"/>
                  <a:pt x="4829" y="1"/>
                  <a:pt x="429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58"/>
          <p:cNvSpPr/>
          <p:nvPr/>
        </p:nvSpPr>
        <p:spPr>
          <a:xfrm>
            <a:off x="3495757" y="2008406"/>
            <a:ext cx="473949" cy="469772"/>
          </a:xfrm>
          <a:custGeom>
            <a:avLst/>
            <a:gdLst/>
            <a:ahLst/>
            <a:cxnLst/>
            <a:rect l="l" t="t" r="r" b="b"/>
            <a:pathLst>
              <a:path w="8851" h="8773" extrusionOk="0">
                <a:moveTo>
                  <a:pt x="3360" y="255"/>
                </a:moveTo>
                <a:cubicBezTo>
                  <a:pt x="3552" y="255"/>
                  <a:pt x="3721" y="375"/>
                  <a:pt x="3786" y="556"/>
                </a:cubicBezTo>
                <a:lnTo>
                  <a:pt x="4809" y="3364"/>
                </a:lnTo>
                <a:lnTo>
                  <a:pt x="4396" y="4490"/>
                </a:lnTo>
                <a:lnTo>
                  <a:pt x="3749" y="4490"/>
                </a:lnTo>
                <a:lnTo>
                  <a:pt x="3408" y="3552"/>
                </a:lnTo>
                <a:cubicBezTo>
                  <a:pt x="3307" y="3272"/>
                  <a:pt x="3038" y="3082"/>
                  <a:pt x="2737" y="3082"/>
                </a:cubicBezTo>
                <a:cubicBezTo>
                  <a:pt x="2439" y="3082"/>
                  <a:pt x="2170" y="3272"/>
                  <a:pt x="2068" y="3552"/>
                </a:cubicBezTo>
                <a:lnTo>
                  <a:pt x="1728" y="4490"/>
                </a:lnTo>
                <a:lnTo>
                  <a:pt x="1497" y="4490"/>
                </a:lnTo>
                <a:lnTo>
                  <a:pt x="2935" y="556"/>
                </a:lnTo>
                <a:cubicBezTo>
                  <a:pt x="2999" y="375"/>
                  <a:pt x="3170" y="255"/>
                  <a:pt x="3360" y="255"/>
                </a:cubicBezTo>
                <a:close/>
                <a:moveTo>
                  <a:pt x="4304" y="4750"/>
                </a:moveTo>
                <a:lnTo>
                  <a:pt x="4077" y="5380"/>
                </a:lnTo>
                <a:lnTo>
                  <a:pt x="3847" y="4750"/>
                </a:lnTo>
                <a:close/>
                <a:moveTo>
                  <a:pt x="1635" y="4750"/>
                </a:moveTo>
                <a:lnTo>
                  <a:pt x="1388" y="5428"/>
                </a:lnTo>
                <a:lnTo>
                  <a:pt x="1223" y="5428"/>
                </a:lnTo>
                <a:cubicBezTo>
                  <a:pt x="1132" y="5428"/>
                  <a:pt x="1048" y="5393"/>
                  <a:pt x="983" y="5328"/>
                </a:cubicBezTo>
                <a:cubicBezTo>
                  <a:pt x="919" y="5264"/>
                  <a:pt x="883" y="5179"/>
                  <a:pt x="883" y="5089"/>
                </a:cubicBezTo>
                <a:cubicBezTo>
                  <a:pt x="883" y="4903"/>
                  <a:pt x="1036" y="4750"/>
                  <a:pt x="1223" y="4750"/>
                </a:cubicBezTo>
                <a:close/>
                <a:moveTo>
                  <a:pt x="8253" y="5911"/>
                </a:moveTo>
                <a:cubicBezTo>
                  <a:pt x="8343" y="5911"/>
                  <a:pt x="8428" y="5946"/>
                  <a:pt x="8493" y="6010"/>
                </a:cubicBezTo>
                <a:cubicBezTo>
                  <a:pt x="8557" y="6075"/>
                  <a:pt x="8592" y="6160"/>
                  <a:pt x="8592" y="6250"/>
                </a:cubicBezTo>
                <a:cubicBezTo>
                  <a:pt x="8592" y="6436"/>
                  <a:pt x="8439" y="6589"/>
                  <a:pt x="8253" y="6589"/>
                </a:cubicBezTo>
                <a:lnTo>
                  <a:pt x="4518" y="6589"/>
                </a:lnTo>
                <a:lnTo>
                  <a:pt x="4271" y="5911"/>
                </a:lnTo>
                <a:close/>
                <a:moveTo>
                  <a:pt x="2741" y="3342"/>
                </a:moveTo>
                <a:cubicBezTo>
                  <a:pt x="2929" y="3342"/>
                  <a:pt x="3102" y="3462"/>
                  <a:pt x="3167" y="3642"/>
                </a:cubicBezTo>
                <a:lnTo>
                  <a:pt x="4602" y="7577"/>
                </a:lnTo>
                <a:lnTo>
                  <a:pt x="880" y="7577"/>
                </a:lnTo>
                <a:lnTo>
                  <a:pt x="2315" y="3642"/>
                </a:lnTo>
                <a:cubicBezTo>
                  <a:pt x="2378" y="3462"/>
                  <a:pt x="2551" y="3342"/>
                  <a:pt x="2741" y="3342"/>
                </a:cubicBezTo>
                <a:close/>
                <a:moveTo>
                  <a:pt x="3358" y="1"/>
                </a:moveTo>
                <a:cubicBezTo>
                  <a:pt x="3058" y="1"/>
                  <a:pt x="2789" y="189"/>
                  <a:pt x="2688" y="471"/>
                </a:cubicBezTo>
                <a:lnTo>
                  <a:pt x="1221" y="4494"/>
                </a:lnTo>
                <a:lnTo>
                  <a:pt x="1217" y="4494"/>
                </a:lnTo>
                <a:cubicBezTo>
                  <a:pt x="889" y="4494"/>
                  <a:pt x="622" y="4761"/>
                  <a:pt x="622" y="5091"/>
                </a:cubicBezTo>
                <a:cubicBezTo>
                  <a:pt x="622" y="5249"/>
                  <a:pt x="683" y="5400"/>
                  <a:pt x="797" y="5513"/>
                </a:cubicBezTo>
                <a:cubicBezTo>
                  <a:pt x="909" y="5625"/>
                  <a:pt x="1059" y="5688"/>
                  <a:pt x="1217" y="5688"/>
                </a:cubicBezTo>
                <a:lnTo>
                  <a:pt x="1289" y="5688"/>
                </a:lnTo>
                <a:lnTo>
                  <a:pt x="600" y="7579"/>
                </a:lnTo>
                <a:lnTo>
                  <a:pt x="598" y="7579"/>
                </a:lnTo>
                <a:cubicBezTo>
                  <a:pt x="268" y="7579"/>
                  <a:pt x="1" y="7846"/>
                  <a:pt x="1" y="8176"/>
                </a:cubicBezTo>
                <a:cubicBezTo>
                  <a:pt x="1" y="8334"/>
                  <a:pt x="63" y="8487"/>
                  <a:pt x="176" y="8598"/>
                </a:cubicBezTo>
                <a:cubicBezTo>
                  <a:pt x="290" y="8710"/>
                  <a:pt x="439" y="8773"/>
                  <a:pt x="598" y="8773"/>
                </a:cubicBezTo>
                <a:lnTo>
                  <a:pt x="830" y="8773"/>
                </a:lnTo>
                <a:cubicBezTo>
                  <a:pt x="902" y="8773"/>
                  <a:pt x="959" y="8714"/>
                  <a:pt x="959" y="8644"/>
                </a:cubicBezTo>
                <a:cubicBezTo>
                  <a:pt x="959" y="8572"/>
                  <a:pt x="902" y="8515"/>
                  <a:pt x="830" y="8515"/>
                </a:cubicBezTo>
                <a:lnTo>
                  <a:pt x="598" y="8515"/>
                </a:lnTo>
                <a:cubicBezTo>
                  <a:pt x="508" y="8515"/>
                  <a:pt x="423" y="8480"/>
                  <a:pt x="358" y="8415"/>
                </a:cubicBezTo>
                <a:cubicBezTo>
                  <a:pt x="294" y="8351"/>
                  <a:pt x="259" y="8266"/>
                  <a:pt x="259" y="8176"/>
                </a:cubicBezTo>
                <a:cubicBezTo>
                  <a:pt x="259" y="7990"/>
                  <a:pt x="412" y="7837"/>
                  <a:pt x="598" y="7837"/>
                </a:cubicBezTo>
                <a:lnTo>
                  <a:pt x="4877" y="7837"/>
                </a:lnTo>
                <a:cubicBezTo>
                  <a:pt x="4965" y="7837"/>
                  <a:pt x="5052" y="7872"/>
                  <a:pt x="5117" y="7936"/>
                </a:cubicBezTo>
                <a:cubicBezTo>
                  <a:pt x="5181" y="8001"/>
                  <a:pt x="5214" y="8085"/>
                  <a:pt x="5214" y="8176"/>
                </a:cubicBezTo>
                <a:cubicBezTo>
                  <a:pt x="5214" y="8362"/>
                  <a:pt x="5063" y="8515"/>
                  <a:pt x="4875" y="8515"/>
                </a:cubicBezTo>
                <a:lnTo>
                  <a:pt x="1344" y="8515"/>
                </a:lnTo>
                <a:cubicBezTo>
                  <a:pt x="1272" y="8515"/>
                  <a:pt x="1215" y="8572"/>
                  <a:pt x="1215" y="8644"/>
                </a:cubicBezTo>
                <a:cubicBezTo>
                  <a:pt x="1215" y="8714"/>
                  <a:pt x="1272" y="8773"/>
                  <a:pt x="1344" y="8773"/>
                </a:cubicBezTo>
                <a:lnTo>
                  <a:pt x="4875" y="8773"/>
                </a:lnTo>
                <a:cubicBezTo>
                  <a:pt x="5205" y="8773"/>
                  <a:pt x="5472" y="8506"/>
                  <a:pt x="5472" y="8176"/>
                </a:cubicBezTo>
                <a:cubicBezTo>
                  <a:pt x="5472" y="8017"/>
                  <a:pt x="5410" y="7868"/>
                  <a:pt x="5297" y="7754"/>
                </a:cubicBezTo>
                <a:cubicBezTo>
                  <a:pt x="5185" y="7641"/>
                  <a:pt x="5035" y="7579"/>
                  <a:pt x="4875" y="7579"/>
                </a:cubicBezTo>
                <a:lnTo>
                  <a:pt x="4873" y="7579"/>
                </a:lnTo>
                <a:lnTo>
                  <a:pt x="4606" y="6849"/>
                </a:lnTo>
                <a:lnTo>
                  <a:pt x="8246" y="6849"/>
                </a:lnTo>
                <a:cubicBezTo>
                  <a:pt x="8576" y="6849"/>
                  <a:pt x="8843" y="6582"/>
                  <a:pt x="8843" y="6252"/>
                </a:cubicBezTo>
                <a:cubicBezTo>
                  <a:pt x="8850" y="6091"/>
                  <a:pt x="8788" y="5942"/>
                  <a:pt x="8675" y="5828"/>
                </a:cubicBezTo>
                <a:cubicBezTo>
                  <a:pt x="8563" y="5715"/>
                  <a:pt x="8412" y="5653"/>
                  <a:pt x="8253" y="5653"/>
                </a:cubicBezTo>
                <a:lnTo>
                  <a:pt x="8251" y="5653"/>
                </a:lnTo>
                <a:lnTo>
                  <a:pt x="7039" y="2332"/>
                </a:lnTo>
                <a:cubicBezTo>
                  <a:pt x="7020" y="2279"/>
                  <a:pt x="6969" y="2246"/>
                  <a:pt x="6914" y="2246"/>
                </a:cubicBezTo>
                <a:cubicBezTo>
                  <a:pt x="6901" y="2246"/>
                  <a:pt x="6887" y="2248"/>
                  <a:pt x="6873" y="2253"/>
                </a:cubicBezTo>
                <a:cubicBezTo>
                  <a:pt x="6806" y="2279"/>
                  <a:pt x="6771" y="2352"/>
                  <a:pt x="6795" y="2419"/>
                </a:cubicBezTo>
                <a:lnTo>
                  <a:pt x="7975" y="5653"/>
                </a:lnTo>
                <a:lnTo>
                  <a:pt x="4252" y="5653"/>
                </a:lnTo>
                <a:lnTo>
                  <a:pt x="5688" y="1718"/>
                </a:lnTo>
                <a:cubicBezTo>
                  <a:pt x="5750" y="1540"/>
                  <a:pt x="5924" y="1420"/>
                  <a:pt x="6114" y="1420"/>
                </a:cubicBezTo>
                <a:cubicBezTo>
                  <a:pt x="6301" y="1420"/>
                  <a:pt x="6475" y="1540"/>
                  <a:pt x="6539" y="1718"/>
                </a:cubicBezTo>
                <a:lnTo>
                  <a:pt x="6618" y="1934"/>
                </a:lnTo>
                <a:cubicBezTo>
                  <a:pt x="6637" y="1986"/>
                  <a:pt x="6688" y="2018"/>
                  <a:pt x="6741" y="2018"/>
                </a:cubicBezTo>
                <a:cubicBezTo>
                  <a:pt x="6756" y="2018"/>
                  <a:pt x="6770" y="2016"/>
                  <a:pt x="6784" y="2011"/>
                </a:cubicBezTo>
                <a:cubicBezTo>
                  <a:pt x="6851" y="1986"/>
                  <a:pt x="6886" y="1912"/>
                  <a:pt x="6862" y="1846"/>
                </a:cubicBezTo>
                <a:lnTo>
                  <a:pt x="6784" y="1632"/>
                </a:lnTo>
                <a:cubicBezTo>
                  <a:pt x="6683" y="1350"/>
                  <a:pt x="6412" y="1162"/>
                  <a:pt x="6114" y="1162"/>
                </a:cubicBezTo>
                <a:cubicBezTo>
                  <a:pt x="5813" y="1162"/>
                  <a:pt x="5544" y="1350"/>
                  <a:pt x="5443" y="1632"/>
                </a:cubicBezTo>
                <a:lnTo>
                  <a:pt x="4947" y="2988"/>
                </a:lnTo>
                <a:lnTo>
                  <a:pt x="4027" y="471"/>
                </a:lnTo>
                <a:cubicBezTo>
                  <a:pt x="3928" y="189"/>
                  <a:pt x="3657" y="1"/>
                  <a:pt x="33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58"/>
          <p:cNvGrpSpPr/>
          <p:nvPr/>
        </p:nvGrpSpPr>
        <p:grpSpPr>
          <a:xfrm>
            <a:off x="6852847" y="2019990"/>
            <a:ext cx="474859" cy="446586"/>
            <a:chOff x="5393385" y="4146115"/>
            <a:chExt cx="474859" cy="446586"/>
          </a:xfrm>
        </p:grpSpPr>
        <p:sp>
          <p:nvSpPr>
            <p:cNvPr id="1744" name="Google Shape;1744;p58"/>
            <p:cNvSpPr/>
            <p:nvPr/>
          </p:nvSpPr>
          <p:spPr>
            <a:xfrm>
              <a:off x="5693945" y="4509272"/>
              <a:ext cx="59920" cy="68916"/>
            </a:xfrm>
            <a:custGeom>
              <a:avLst/>
              <a:gdLst/>
              <a:ahLst/>
              <a:cxnLst/>
              <a:rect l="l" t="t" r="r" b="b"/>
              <a:pathLst>
                <a:path w="1119" h="1287" extrusionOk="0">
                  <a:moveTo>
                    <a:pt x="496" y="258"/>
                  </a:moveTo>
                  <a:cubicBezTo>
                    <a:pt x="555" y="258"/>
                    <a:pt x="610" y="293"/>
                    <a:pt x="638" y="350"/>
                  </a:cubicBezTo>
                  <a:lnTo>
                    <a:pt x="830" y="771"/>
                  </a:lnTo>
                  <a:cubicBezTo>
                    <a:pt x="850" y="809"/>
                    <a:pt x="850" y="854"/>
                    <a:pt x="833" y="894"/>
                  </a:cubicBezTo>
                  <a:cubicBezTo>
                    <a:pt x="817" y="936"/>
                    <a:pt x="785" y="966"/>
                    <a:pt x="745" y="983"/>
                  </a:cubicBezTo>
                  <a:lnTo>
                    <a:pt x="645" y="1019"/>
                  </a:lnTo>
                  <a:cubicBezTo>
                    <a:pt x="627" y="1026"/>
                    <a:pt x="609" y="1029"/>
                    <a:pt x="590" y="1029"/>
                  </a:cubicBezTo>
                  <a:cubicBezTo>
                    <a:pt x="567" y="1029"/>
                    <a:pt x="543" y="1023"/>
                    <a:pt x="520" y="1012"/>
                  </a:cubicBezTo>
                  <a:cubicBezTo>
                    <a:pt x="481" y="994"/>
                    <a:pt x="454" y="959"/>
                    <a:pt x="441" y="918"/>
                  </a:cubicBezTo>
                  <a:lnTo>
                    <a:pt x="306" y="476"/>
                  </a:lnTo>
                  <a:cubicBezTo>
                    <a:pt x="284" y="396"/>
                    <a:pt x="325" y="314"/>
                    <a:pt x="400" y="284"/>
                  </a:cubicBezTo>
                  <a:lnTo>
                    <a:pt x="441" y="267"/>
                  </a:lnTo>
                  <a:cubicBezTo>
                    <a:pt x="459" y="260"/>
                    <a:pt x="478" y="258"/>
                    <a:pt x="496" y="258"/>
                  </a:cubicBezTo>
                  <a:close/>
                  <a:moveTo>
                    <a:pt x="497" y="0"/>
                  </a:moveTo>
                  <a:cubicBezTo>
                    <a:pt x="449" y="0"/>
                    <a:pt x="400" y="8"/>
                    <a:pt x="352" y="26"/>
                  </a:cubicBezTo>
                  <a:lnTo>
                    <a:pt x="314" y="39"/>
                  </a:lnTo>
                  <a:cubicBezTo>
                    <a:pt x="111" y="116"/>
                    <a:pt x="0" y="339"/>
                    <a:pt x="63" y="546"/>
                  </a:cubicBezTo>
                  <a:lnTo>
                    <a:pt x="196" y="988"/>
                  </a:lnTo>
                  <a:cubicBezTo>
                    <a:pt x="227" y="1099"/>
                    <a:pt x="306" y="1191"/>
                    <a:pt x="410" y="1242"/>
                  </a:cubicBezTo>
                  <a:cubicBezTo>
                    <a:pt x="467" y="1270"/>
                    <a:pt x="529" y="1287"/>
                    <a:pt x="594" y="1287"/>
                  </a:cubicBezTo>
                  <a:cubicBezTo>
                    <a:pt x="642" y="1287"/>
                    <a:pt x="693" y="1277"/>
                    <a:pt x="739" y="1261"/>
                  </a:cubicBezTo>
                  <a:lnTo>
                    <a:pt x="839" y="1224"/>
                  </a:lnTo>
                  <a:cubicBezTo>
                    <a:pt x="946" y="1182"/>
                    <a:pt x="1032" y="1099"/>
                    <a:pt x="1075" y="994"/>
                  </a:cubicBezTo>
                  <a:cubicBezTo>
                    <a:pt x="1119" y="887"/>
                    <a:pt x="1117" y="767"/>
                    <a:pt x="1069" y="664"/>
                  </a:cubicBezTo>
                  <a:lnTo>
                    <a:pt x="876" y="242"/>
                  </a:lnTo>
                  <a:cubicBezTo>
                    <a:pt x="807" y="91"/>
                    <a:pt x="655" y="0"/>
                    <a:pt x="4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8"/>
            <p:cNvSpPr/>
            <p:nvPr/>
          </p:nvSpPr>
          <p:spPr>
            <a:xfrm>
              <a:off x="5746957" y="4469701"/>
              <a:ext cx="69076" cy="63025"/>
            </a:xfrm>
            <a:custGeom>
              <a:avLst/>
              <a:gdLst/>
              <a:ahLst/>
              <a:cxnLst/>
              <a:rect l="l" t="t" r="r" b="b"/>
              <a:pathLst>
                <a:path w="1290" h="1177" extrusionOk="0">
                  <a:moveTo>
                    <a:pt x="487" y="262"/>
                  </a:moveTo>
                  <a:cubicBezTo>
                    <a:pt x="520" y="262"/>
                    <a:pt x="549" y="271"/>
                    <a:pt x="577" y="290"/>
                  </a:cubicBezTo>
                  <a:lnTo>
                    <a:pt x="953" y="557"/>
                  </a:lnTo>
                  <a:cubicBezTo>
                    <a:pt x="986" y="583"/>
                    <a:pt x="1010" y="619"/>
                    <a:pt x="1017" y="664"/>
                  </a:cubicBezTo>
                  <a:cubicBezTo>
                    <a:pt x="1023" y="708"/>
                    <a:pt x="1012" y="748"/>
                    <a:pt x="984" y="784"/>
                  </a:cubicBezTo>
                  <a:lnTo>
                    <a:pt x="918" y="863"/>
                  </a:lnTo>
                  <a:cubicBezTo>
                    <a:pt x="890" y="898"/>
                    <a:pt x="851" y="916"/>
                    <a:pt x="807" y="922"/>
                  </a:cubicBezTo>
                  <a:cubicBezTo>
                    <a:pt x="805" y="922"/>
                    <a:pt x="802" y="922"/>
                    <a:pt x="800" y="922"/>
                  </a:cubicBezTo>
                  <a:cubicBezTo>
                    <a:pt x="758" y="922"/>
                    <a:pt x="721" y="907"/>
                    <a:pt x="689" y="879"/>
                  </a:cubicBezTo>
                  <a:lnTo>
                    <a:pt x="354" y="564"/>
                  </a:lnTo>
                  <a:cubicBezTo>
                    <a:pt x="293" y="509"/>
                    <a:pt x="289" y="415"/>
                    <a:pt x="339" y="352"/>
                  </a:cubicBezTo>
                  <a:lnTo>
                    <a:pt x="367" y="321"/>
                  </a:lnTo>
                  <a:cubicBezTo>
                    <a:pt x="396" y="284"/>
                    <a:pt x="442" y="262"/>
                    <a:pt x="487" y="262"/>
                  </a:cubicBezTo>
                  <a:close/>
                  <a:moveTo>
                    <a:pt x="488" y="1"/>
                  </a:moveTo>
                  <a:cubicBezTo>
                    <a:pt x="368" y="1"/>
                    <a:pt x="248" y="53"/>
                    <a:pt x="166" y="151"/>
                  </a:cubicBezTo>
                  <a:lnTo>
                    <a:pt x="138" y="185"/>
                  </a:lnTo>
                  <a:cubicBezTo>
                    <a:pt x="0" y="352"/>
                    <a:pt x="17" y="601"/>
                    <a:pt x="175" y="748"/>
                  </a:cubicBezTo>
                  <a:lnTo>
                    <a:pt x="512" y="1064"/>
                  </a:lnTo>
                  <a:cubicBezTo>
                    <a:pt x="588" y="1135"/>
                    <a:pt x="691" y="1176"/>
                    <a:pt x="798" y="1176"/>
                  </a:cubicBezTo>
                  <a:lnTo>
                    <a:pt x="824" y="1176"/>
                  </a:lnTo>
                  <a:cubicBezTo>
                    <a:pt x="938" y="1171"/>
                    <a:pt x="1045" y="1115"/>
                    <a:pt x="1119" y="1027"/>
                  </a:cubicBezTo>
                  <a:lnTo>
                    <a:pt x="1185" y="946"/>
                  </a:lnTo>
                  <a:cubicBezTo>
                    <a:pt x="1259" y="859"/>
                    <a:pt x="1290" y="741"/>
                    <a:pt x="1275" y="629"/>
                  </a:cubicBezTo>
                  <a:cubicBezTo>
                    <a:pt x="1259" y="516"/>
                    <a:pt x="1196" y="413"/>
                    <a:pt x="1104" y="345"/>
                  </a:cubicBezTo>
                  <a:lnTo>
                    <a:pt x="728" y="78"/>
                  </a:lnTo>
                  <a:cubicBezTo>
                    <a:pt x="656" y="26"/>
                    <a:pt x="572" y="1"/>
                    <a:pt x="4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8"/>
            <p:cNvSpPr/>
            <p:nvPr/>
          </p:nvSpPr>
          <p:spPr>
            <a:xfrm>
              <a:off x="5776462" y="4410103"/>
              <a:ext cx="71593" cy="52423"/>
            </a:xfrm>
            <a:custGeom>
              <a:avLst/>
              <a:gdLst/>
              <a:ahLst/>
              <a:cxnLst/>
              <a:rect l="l" t="t" r="r" b="b"/>
              <a:pathLst>
                <a:path w="1337" h="979" extrusionOk="0">
                  <a:moveTo>
                    <a:pt x="468" y="260"/>
                  </a:moveTo>
                  <a:lnTo>
                    <a:pt x="927" y="304"/>
                  </a:lnTo>
                  <a:cubicBezTo>
                    <a:pt x="969" y="308"/>
                    <a:pt x="1010" y="330"/>
                    <a:pt x="1034" y="363"/>
                  </a:cubicBezTo>
                  <a:cubicBezTo>
                    <a:pt x="1060" y="398"/>
                    <a:pt x="1071" y="442"/>
                    <a:pt x="1065" y="487"/>
                  </a:cubicBezTo>
                  <a:lnTo>
                    <a:pt x="1049" y="590"/>
                  </a:lnTo>
                  <a:cubicBezTo>
                    <a:pt x="1041" y="634"/>
                    <a:pt x="1019" y="671"/>
                    <a:pt x="982" y="693"/>
                  </a:cubicBezTo>
                  <a:cubicBezTo>
                    <a:pt x="956" y="712"/>
                    <a:pt x="925" y="721"/>
                    <a:pt x="894" y="721"/>
                  </a:cubicBezTo>
                  <a:cubicBezTo>
                    <a:pt x="882" y="721"/>
                    <a:pt x="870" y="720"/>
                    <a:pt x="859" y="717"/>
                  </a:cubicBezTo>
                  <a:lnTo>
                    <a:pt x="411" y="610"/>
                  </a:lnTo>
                  <a:cubicBezTo>
                    <a:pt x="332" y="592"/>
                    <a:pt x="278" y="514"/>
                    <a:pt x="293" y="433"/>
                  </a:cubicBezTo>
                  <a:lnTo>
                    <a:pt x="300" y="391"/>
                  </a:lnTo>
                  <a:cubicBezTo>
                    <a:pt x="311" y="315"/>
                    <a:pt x="378" y="260"/>
                    <a:pt x="453" y="260"/>
                  </a:cubicBezTo>
                  <a:close/>
                  <a:moveTo>
                    <a:pt x="452" y="0"/>
                  </a:moveTo>
                  <a:cubicBezTo>
                    <a:pt x="252" y="0"/>
                    <a:pt x="77" y="147"/>
                    <a:pt x="42" y="349"/>
                  </a:cubicBezTo>
                  <a:lnTo>
                    <a:pt x="35" y="389"/>
                  </a:lnTo>
                  <a:cubicBezTo>
                    <a:pt x="0" y="605"/>
                    <a:pt x="138" y="811"/>
                    <a:pt x="348" y="863"/>
                  </a:cubicBezTo>
                  <a:lnTo>
                    <a:pt x="798" y="968"/>
                  </a:lnTo>
                  <a:cubicBezTo>
                    <a:pt x="829" y="975"/>
                    <a:pt x="859" y="979"/>
                    <a:pt x="892" y="979"/>
                  </a:cubicBezTo>
                  <a:cubicBezTo>
                    <a:pt x="973" y="979"/>
                    <a:pt x="1052" y="957"/>
                    <a:pt x="1122" y="911"/>
                  </a:cubicBezTo>
                  <a:cubicBezTo>
                    <a:pt x="1216" y="846"/>
                    <a:pt x="1283" y="745"/>
                    <a:pt x="1301" y="632"/>
                  </a:cubicBezTo>
                  <a:lnTo>
                    <a:pt x="1318" y="527"/>
                  </a:lnTo>
                  <a:cubicBezTo>
                    <a:pt x="1336" y="415"/>
                    <a:pt x="1307" y="297"/>
                    <a:pt x="1237" y="208"/>
                  </a:cubicBezTo>
                  <a:cubicBezTo>
                    <a:pt x="1168" y="116"/>
                    <a:pt x="1065" y="57"/>
                    <a:pt x="949" y="46"/>
                  </a:cubicBezTo>
                  <a:lnTo>
                    <a:pt x="490" y="2"/>
                  </a:lnTo>
                  <a:cubicBezTo>
                    <a:pt x="477" y="1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8"/>
            <p:cNvSpPr/>
            <p:nvPr/>
          </p:nvSpPr>
          <p:spPr>
            <a:xfrm>
              <a:off x="5393385" y="4146115"/>
              <a:ext cx="474859" cy="446586"/>
            </a:xfrm>
            <a:custGeom>
              <a:avLst/>
              <a:gdLst/>
              <a:ahLst/>
              <a:cxnLst/>
              <a:rect l="l" t="t" r="r" b="b"/>
              <a:pathLst>
                <a:path w="8868" h="8340" extrusionOk="0">
                  <a:moveTo>
                    <a:pt x="3660" y="259"/>
                  </a:moveTo>
                  <a:cubicBezTo>
                    <a:pt x="3789" y="259"/>
                    <a:pt x="3892" y="362"/>
                    <a:pt x="3892" y="491"/>
                  </a:cubicBezTo>
                  <a:cubicBezTo>
                    <a:pt x="3892" y="620"/>
                    <a:pt x="3789" y="725"/>
                    <a:pt x="3660" y="725"/>
                  </a:cubicBezTo>
                  <a:cubicBezTo>
                    <a:pt x="3531" y="725"/>
                    <a:pt x="3428" y="620"/>
                    <a:pt x="3428" y="491"/>
                  </a:cubicBezTo>
                  <a:cubicBezTo>
                    <a:pt x="3428" y="364"/>
                    <a:pt x="3533" y="259"/>
                    <a:pt x="3660" y="259"/>
                  </a:cubicBezTo>
                  <a:close/>
                  <a:moveTo>
                    <a:pt x="4150" y="421"/>
                  </a:moveTo>
                  <a:cubicBezTo>
                    <a:pt x="4163" y="430"/>
                    <a:pt x="4178" y="441"/>
                    <a:pt x="4191" y="454"/>
                  </a:cubicBezTo>
                  <a:cubicBezTo>
                    <a:pt x="4250" y="513"/>
                    <a:pt x="4281" y="588"/>
                    <a:pt x="4281" y="670"/>
                  </a:cubicBezTo>
                  <a:cubicBezTo>
                    <a:pt x="4281" y="749"/>
                    <a:pt x="4250" y="826"/>
                    <a:pt x="4191" y="883"/>
                  </a:cubicBezTo>
                  <a:lnTo>
                    <a:pt x="3595" y="1480"/>
                  </a:lnTo>
                  <a:lnTo>
                    <a:pt x="3164" y="1049"/>
                  </a:lnTo>
                  <a:lnTo>
                    <a:pt x="3343" y="869"/>
                  </a:lnTo>
                  <a:cubicBezTo>
                    <a:pt x="3430" y="940"/>
                    <a:pt x="3540" y="987"/>
                    <a:pt x="3662" y="987"/>
                  </a:cubicBezTo>
                  <a:cubicBezTo>
                    <a:pt x="3933" y="987"/>
                    <a:pt x="4154" y="765"/>
                    <a:pt x="4154" y="494"/>
                  </a:cubicBezTo>
                  <a:cubicBezTo>
                    <a:pt x="4154" y="469"/>
                    <a:pt x="4152" y="443"/>
                    <a:pt x="4150" y="421"/>
                  </a:cubicBezTo>
                  <a:close/>
                  <a:moveTo>
                    <a:pt x="969" y="878"/>
                  </a:moveTo>
                  <a:cubicBezTo>
                    <a:pt x="1117" y="878"/>
                    <a:pt x="1257" y="922"/>
                    <a:pt x="1375" y="1005"/>
                  </a:cubicBezTo>
                  <a:lnTo>
                    <a:pt x="1176" y="1204"/>
                  </a:lnTo>
                  <a:lnTo>
                    <a:pt x="1172" y="1208"/>
                  </a:lnTo>
                  <a:lnTo>
                    <a:pt x="787" y="1593"/>
                  </a:lnTo>
                  <a:lnTo>
                    <a:pt x="781" y="1596"/>
                  </a:lnTo>
                  <a:lnTo>
                    <a:pt x="382" y="1998"/>
                  </a:lnTo>
                  <a:cubicBezTo>
                    <a:pt x="299" y="1880"/>
                    <a:pt x="254" y="1740"/>
                    <a:pt x="254" y="1593"/>
                  </a:cubicBezTo>
                  <a:cubicBezTo>
                    <a:pt x="254" y="1401"/>
                    <a:pt x="328" y="1222"/>
                    <a:pt x="464" y="1088"/>
                  </a:cubicBezTo>
                  <a:cubicBezTo>
                    <a:pt x="601" y="951"/>
                    <a:pt x="780" y="878"/>
                    <a:pt x="969" y="878"/>
                  </a:cubicBezTo>
                  <a:close/>
                  <a:moveTo>
                    <a:pt x="6769" y="2066"/>
                  </a:moveTo>
                  <a:lnTo>
                    <a:pt x="6769" y="2297"/>
                  </a:lnTo>
                  <a:lnTo>
                    <a:pt x="6566" y="2181"/>
                  </a:lnTo>
                  <a:cubicBezTo>
                    <a:pt x="6629" y="2136"/>
                    <a:pt x="6699" y="2098"/>
                    <a:pt x="6769" y="2066"/>
                  </a:cubicBezTo>
                  <a:close/>
                  <a:moveTo>
                    <a:pt x="7157" y="1998"/>
                  </a:moveTo>
                  <a:cubicBezTo>
                    <a:pt x="7184" y="1998"/>
                    <a:pt x="7209" y="1999"/>
                    <a:pt x="7233" y="2002"/>
                  </a:cubicBezTo>
                  <a:lnTo>
                    <a:pt x="7233" y="2564"/>
                  </a:lnTo>
                  <a:lnTo>
                    <a:pt x="7027" y="2446"/>
                  </a:lnTo>
                  <a:lnTo>
                    <a:pt x="7027" y="2002"/>
                  </a:lnTo>
                  <a:cubicBezTo>
                    <a:pt x="7062" y="1998"/>
                    <a:pt x="7095" y="1998"/>
                    <a:pt x="7128" y="1998"/>
                  </a:cubicBezTo>
                  <a:cubicBezTo>
                    <a:pt x="7138" y="1998"/>
                    <a:pt x="7148" y="1998"/>
                    <a:pt x="7157" y="1998"/>
                  </a:cubicBezTo>
                  <a:close/>
                  <a:moveTo>
                    <a:pt x="7491" y="2066"/>
                  </a:moveTo>
                  <a:cubicBezTo>
                    <a:pt x="7606" y="2112"/>
                    <a:pt x="7712" y="2184"/>
                    <a:pt x="7801" y="2275"/>
                  </a:cubicBezTo>
                  <a:cubicBezTo>
                    <a:pt x="7893" y="2367"/>
                    <a:pt x="7963" y="2472"/>
                    <a:pt x="8009" y="2586"/>
                  </a:cubicBezTo>
                  <a:lnTo>
                    <a:pt x="7491" y="2586"/>
                  </a:lnTo>
                  <a:lnTo>
                    <a:pt x="7491" y="2066"/>
                  </a:lnTo>
                  <a:close/>
                  <a:moveTo>
                    <a:pt x="1568" y="1180"/>
                  </a:moveTo>
                  <a:lnTo>
                    <a:pt x="1889" y="1501"/>
                  </a:lnTo>
                  <a:cubicBezTo>
                    <a:pt x="1968" y="1582"/>
                    <a:pt x="2027" y="1678"/>
                    <a:pt x="2064" y="1784"/>
                  </a:cubicBezTo>
                  <a:lnTo>
                    <a:pt x="1163" y="2684"/>
                  </a:lnTo>
                  <a:cubicBezTo>
                    <a:pt x="1054" y="2651"/>
                    <a:pt x="958" y="2590"/>
                    <a:pt x="877" y="2512"/>
                  </a:cubicBezTo>
                  <a:lnTo>
                    <a:pt x="557" y="2192"/>
                  </a:lnTo>
                  <a:lnTo>
                    <a:pt x="971" y="1777"/>
                  </a:lnTo>
                  <a:lnTo>
                    <a:pt x="977" y="1772"/>
                  </a:lnTo>
                  <a:lnTo>
                    <a:pt x="1360" y="1388"/>
                  </a:lnTo>
                  <a:lnTo>
                    <a:pt x="1366" y="1383"/>
                  </a:lnTo>
                  <a:lnTo>
                    <a:pt x="1568" y="1180"/>
                  </a:lnTo>
                  <a:close/>
                  <a:moveTo>
                    <a:pt x="4830" y="2068"/>
                  </a:moveTo>
                  <a:lnTo>
                    <a:pt x="5079" y="2212"/>
                  </a:lnTo>
                  <a:lnTo>
                    <a:pt x="5088" y="2848"/>
                  </a:lnTo>
                  <a:cubicBezTo>
                    <a:pt x="5024" y="2763"/>
                    <a:pt x="4935" y="2700"/>
                    <a:pt x="4839" y="2664"/>
                  </a:cubicBezTo>
                  <a:lnTo>
                    <a:pt x="4830" y="2068"/>
                  </a:lnTo>
                  <a:close/>
                  <a:moveTo>
                    <a:pt x="6187" y="2846"/>
                  </a:moveTo>
                  <a:lnTo>
                    <a:pt x="6542" y="3049"/>
                  </a:lnTo>
                  <a:lnTo>
                    <a:pt x="6187" y="3049"/>
                  </a:lnTo>
                  <a:cubicBezTo>
                    <a:pt x="6179" y="2982"/>
                    <a:pt x="6179" y="2912"/>
                    <a:pt x="6187" y="2846"/>
                  </a:cubicBezTo>
                  <a:close/>
                  <a:moveTo>
                    <a:pt x="8075" y="2844"/>
                  </a:moveTo>
                  <a:cubicBezTo>
                    <a:pt x="8083" y="2912"/>
                    <a:pt x="8083" y="2982"/>
                    <a:pt x="8075" y="3049"/>
                  </a:cubicBezTo>
                  <a:lnTo>
                    <a:pt x="7500" y="3049"/>
                  </a:lnTo>
                  <a:cubicBezTo>
                    <a:pt x="7519" y="2982"/>
                    <a:pt x="7519" y="2910"/>
                    <a:pt x="7500" y="2844"/>
                  </a:cubicBezTo>
                  <a:close/>
                  <a:moveTo>
                    <a:pt x="4526" y="780"/>
                  </a:moveTo>
                  <a:cubicBezTo>
                    <a:pt x="4548" y="793"/>
                    <a:pt x="4565" y="817"/>
                    <a:pt x="4574" y="841"/>
                  </a:cubicBezTo>
                  <a:cubicBezTo>
                    <a:pt x="4585" y="872"/>
                    <a:pt x="4583" y="905"/>
                    <a:pt x="4570" y="937"/>
                  </a:cubicBezTo>
                  <a:lnTo>
                    <a:pt x="4471" y="1139"/>
                  </a:lnTo>
                  <a:cubicBezTo>
                    <a:pt x="4441" y="1200"/>
                    <a:pt x="4463" y="1274"/>
                    <a:pt x="4524" y="1307"/>
                  </a:cubicBezTo>
                  <a:lnTo>
                    <a:pt x="5842" y="2063"/>
                  </a:lnTo>
                  <a:lnTo>
                    <a:pt x="5844" y="2063"/>
                  </a:lnTo>
                  <a:lnTo>
                    <a:pt x="7196" y="2837"/>
                  </a:lnTo>
                  <a:cubicBezTo>
                    <a:pt x="7255" y="2872"/>
                    <a:pt x="7274" y="2945"/>
                    <a:pt x="7242" y="3004"/>
                  </a:cubicBezTo>
                  <a:cubicBezTo>
                    <a:pt x="7237" y="3014"/>
                    <a:pt x="7230" y="3023"/>
                    <a:pt x="7220" y="3030"/>
                  </a:cubicBezTo>
                  <a:cubicBezTo>
                    <a:pt x="7197" y="3053"/>
                    <a:pt x="7167" y="3065"/>
                    <a:pt x="7136" y="3065"/>
                  </a:cubicBezTo>
                  <a:cubicBezTo>
                    <a:pt x="7115" y="3065"/>
                    <a:pt x="7093" y="3060"/>
                    <a:pt x="7073" y="3049"/>
                  </a:cubicBezTo>
                  <a:lnTo>
                    <a:pt x="5726" y="2275"/>
                  </a:lnTo>
                  <a:cubicBezTo>
                    <a:pt x="5724" y="2273"/>
                    <a:pt x="5722" y="2273"/>
                    <a:pt x="5717" y="2269"/>
                  </a:cubicBezTo>
                  <a:lnTo>
                    <a:pt x="4196" y="1399"/>
                  </a:lnTo>
                  <a:cubicBezTo>
                    <a:pt x="4159" y="1379"/>
                    <a:pt x="4137" y="1342"/>
                    <a:pt x="4134" y="1300"/>
                  </a:cubicBezTo>
                  <a:lnTo>
                    <a:pt x="4371" y="1066"/>
                  </a:lnTo>
                  <a:cubicBezTo>
                    <a:pt x="4451" y="987"/>
                    <a:pt x="4502" y="887"/>
                    <a:pt x="4526" y="780"/>
                  </a:cubicBezTo>
                  <a:close/>
                  <a:moveTo>
                    <a:pt x="4572" y="2168"/>
                  </a:moveTo>
                  <a:lnTo>
                    <a:pt x="4580" y="2628"/>
                  </a:lnTo>
                  <a:cubicBezTo>
                    <a:pt x="4452" y="2643"/>
                    <a:pt x="4333" y="2702"/>
                    <a:pt x="4235" y="2798"/>
                  </a:cubicBezTo>
                  <a:lnTo>
                    <a:pt x="3837" y="3196"/>
                  </a:lnTo>
                  <a:lnTo>
                    <a:pt x="4572" y="2168"/>
                  </a:lnTo>
                  <a:close/>
                  <a:moveTo>
                    <a:pt x="3935" y="1504"/>
                  </a:moveTo>
                  <a:cubicBezTo>
                    <a:pt x="3959" y="1543"/>
                    <a:pt x="3994" y="1582"/>
                    <a:pt x="4032" y="1608"/>
                  </a:cubicBezTo>
                  <a:lnTo>
                    <a:pt x="2751" y="3401"/>
                  </a:lnTo>
                  <a:lnTo>
                    <a:pt x="2751" y="2687"/>
                  </a:lnTo>
                  <a:lnTo>
                    <a:pt x="3935" y="1504"/>
                  </a:lnTo>
                  <a:close/>
                  <a:moveTo>
                    <a:pt x="2492" y="2944"/>
                  </a:moveTo>
                  <a:lnTo>
                    <a:pt x="2492" y="3436"/>
                  </a:lnTo>
                  <a:lnTo>
                    <a:pt x="2245" y="3189"/>
                  </a:lnTo>
                  <a:lnTo>
                    <a:pt x="2492" y="2944"/>
                  </a:lnTo>
                  <a:close/>
                  <a:moveTo>
                    <a:pt x="8011" y="3307"/>
                  </a:moveTo>
                  <a:cubicBezTo>
                    <a:pt x="7963" y="3421"/>
                    <a:pt x="7893" y="3528"/>
                    <a:pt x="7805" y="3618"/>
                  </a:cubicBezTo>
                  <a:cubicBezTo>
                    <a:pt x="7714" y="3707"/>
                    <a:pt x="7607" y="3778"/>
                    <a:pt x="7493" y="3825"/>
                  </a:cubicBezTo>
                  <a:lnTo>
                    <a:pt x="7493" y="3307"/>
                  </a:lnTo>
                  <a:close/>
                  <a:moveTo>
                    <a:pt x="6773" y="3309"/>
                  </a:moveTo>
                  <a:lnTo>
                    <a:pt x="6773" y="3826"/>
                  </a:lnTo>
                  <a:cubicBezTo>
                    <a:pt x="6656" y="3780"/>
                    <a:pt x="6551" y="3708"/>
                    <a:pt x="6461" y="3620"/>
                  </a:cubicBezTo>
                  <a:cubicBezTo>
                    <a:pt x="6369" y="3528"/>
                    <a:pt x="6299" y="3421"/>
                    <a:pt x="6253" y="3309"/>
                  </a:cubicBezTo>
                  <a:close/>
                  <a:moveTo>
                    <a:pt x="7233" y="3316"/>
                  </a:moveTo>
                  <a:lnTo>
                    <a:pt x="7233" y="3891"/>
                  </a:lnTo>
                  <a:cubicBezTo>
                    <a:pt x="7198" y="3896"/>
                    <a:pt x="7165" y="3896"/>
                    <a:pt x="7132" y="3896"/>
                  </a:cubicBezTo>
                  <a:cubicBezTo>
                    <a:pt x="7097" y="3896"/>
                    <a:pt x="7062" y="3895"/>
                    <a:pt x="7031" y="3891"/>
                  </a:cubicBezTo>
                  <a:lnTo>
                    <a:pt x="7031" y="3316"/>
                  </a:lnTo>
                  <a:cubicBezTo>
                    <a:pt x="7064" y="3325"/>
                    <a:pt x="7097" y="3329"/>
                    <a:pt x="7132" y="3329"/>
                  </a:cubicBezTo>
                  <a:cubicBezTo>
                    <a:pt x="7165" y="3329"/>
                    <a:pt x="7200" y="3325"/>
                    <a:pt x="7233" y="3316"/>
                  </a:cubicBezTo>
                  <a:close/>
                  <a:moveTo>
                    <a:pt x="4253" y="1738"/>
                  </a:moveTo>
                  <a:lnTo>
                    <a:pt x="4469" y="1862"/>
                  </a:lnTo>
                  <a:lnTo>
                    <a:pt x="2989" y="3935"/>
                  </a:lnTo>
                  <a:lnTo>
                    <a:pt x="2812" y="3758"/>
                  </a:lnTo>
                  <a:lnTo>
                    <a:pt x="4253" y="1738"/>
                  </a:lnTo>
                  <a:close/>
                  <a:moveTo>
                    <a:pt x="4640" y="2885"/>
                  </a:moveTo>
                  <a:cubicBezTo>
                    <a:pt x="4758" y="2885"/>
                    <a:pt x="4866" y="2951"/>
                    <a:pt x="4917" y="3056"/>
                  </a:cubicBezTo>
                  <a:lnTo>
                    <a:pt x="5650" y="4571"/>
                  </a:lnTo>
                  <a:cubicBezTo>
                    <a:pt x="5682" y="4645"/>
                    <a:pt x="5687" y="4728"/>
                    <a:pt x="5661" y="4803"/>
                  </a:cubicBezTo>
                  <a:cubicBezTo>
                    <a:pt x="5634" y="4880"/>
                    <a:pt x="5580" y="4941"/>
                    <a:pt x="5507" y="4976"/>
                  </a:cubicBezTo>
                  <a:cubicBezTo>
                    <a:pt x="5464" y="4997"/>
                    <a:pt x="5419" y="5006"/>
                    <a:pt x="5374" y="5006"/>
                  </a:cubicBezTo>
                  <a:cubicBezTo>
                    <a:pt x="5341" y="5006"/>
                    <a:pt x="5308" y="5001"/>
                    <a:pt x="5274" y="4991"/>
                  </a:cubicBezTo>
                  <a:cubicBezTo>
                    <a:pt x="5199" y="4963"/>
                    <a:pt x="5136" y="4910"/>
                    <a:pt x="5101" y="4836"/>
                  </a:cubicBezTo>
                  <a:lnTo>
                    <a:pt x="4635" y="3869"/>
                  </a:lnTo>
                  <a:cubicBezTo>
                    <a:pt x="4616" y="3832"/>
                    <a:pt x="4581" y="3804"/>
                    <a:pt x="4539" y="3797"/>
                  </a:cubicBezTo>
                  <a:cubicBezTo>
                    <a:pt x="4533" y="3795"/>
                    <a:pt x="4526" y="3795"/>
                    <a:pt x="4519" y="3795"/>
                  </a:cubicBezTo>
                  <a:cubicBezTo>
                    <a:pt x="4484" y="3795"/>
                    <a:pt x="4452" y="3808"/>
                    <a:pt x="4427" y="3832"/>
                  </a:cubicBezTo>
                  <a:lnTo>
                    <a:pt x="3660" y="4599"/>
                  </a:lnTo>
                  <a:lnTo>
                    <a:pt x="3231" y="4171"/>
                  </a:lnTo>
                  <a:lnTo>
                    <a:pt x="4423" y="2979"/>
                  </a:lnTo>
                  <a:cubicBezTo>
                    <a:pt x="4482" y="2920"/>
                    <a:pt x="4557" y="2885"/>
                    <a:pt x="4635" y="2885"/>
                  </a:cubicBezTo>
                  <a:cubicBezTo>
                    <a:pt x="4636" y="2885"/>
                    <a:pt x="4638" y="2885"/>
                    <a:pt x="4640" y="2885"/>
                  </a:cubicBezTo>
                  <a:close/>
                  <a:moveTo>
                    <a:pt x="4478" y="4147"/>
                  </a:moveTo>
                  <a:lnTo>
                    <a:pt x="4604" y="4412"/>
                  </a:lnTo>
                  <a:lnTo>
                    <a:pt x="4123" y="5067"/>
                  </a:lnTo>
                  <a:cubicBezTo>
                    <a:pt x="3981" y="5004"/>
                    <a:pt x="3833" y="4963"/>
                    <a:pt x="3680" y="4941"/>
                  </a:cubicBezTo>
                  <a:cubicBezTo>
                    <a:pt x="3704" y="4921"/>
                    <a:pt x="3726" y="4901"/>
                    <a:pt x="3747" y="4877"/>
                  </a:cubicBezTo>
                  <a:lnTo>
                    <a:pt x="4478" y="4147"/>
                  </a:lnTo>
                  <a:close/>
                  <a:moveTo>
                    <a:pt x="3439" y="5185"/>
                  </a:moveTo>
                  <a:cubicBezTo>
                    <a:pt x="3620" y="5185"/>
                    <a:pt x="3798" y="5216"/>
                    <a:pt x="3964" y="5280"/>
                  </a:cubicBezTo>
                  <a:lnTo>
                    <a:pt x="3815" y="5483"/>
                  </a:lnTo>
                  <a:cubicBezTo>
                    <a:pt x="3696" y="5444"/>
                    <a:pt x="3572" y="5425"/>
                    <a:pt x="3448" y="5425"/>
                  </a:cubicBezTo>
                  <a:cubicBezTo>
                    <a:pt x="3432" y="5425"/>
                    <a:pt x="3416" y="5425"/>
                    <a:pt x="3400" y="5426"/>
                  </a:cubicBezTo>
                  <a:lnTo>
                    <a:pt x="3317" y="5199"/>
                  </a:lnTo>
                  <a:cubicBezTo>
                    <a:pt x="3326" y="5197"/>
                    <a:pt x="3336" y="5194"/>
                    <a:pt x="3341" y="5188"/>
                  </a:cubicBezTo>
                  <a:cubicBezTo>
                    <a:pt x="3374" y="5186"/>
                    <a:pt x="3406" y="5185"/>
                    <a:pt x="3439" y="5185"/>
                  </a:cubicBezTo>
                  <a:close/>
                  <a:moveTo>
                    <a:pt x="3496" y="5686"/>
                  </a:moveTo>
                  <a:lnTo>
                    <a:pt x="3496" y="5686"/>
                  </a:lnTo>
                  <a:cubicBezTo>
                    <a:pt x="3549" y="5688"/>
                    <a:pt x="3599" y="5695"/>
                    <a:pt x="3651" y="5706"/>
                  </a:cubicBezTo>
                  <a:lnTo>
                    <a:pt x="3553" y="5839"/>
                  </a:lnTo>
                  <a:lnTo>
                    <a:pt x="3496" y="5686"/>
                  </a:lnTo>
                  <a:close/>
                  <a:moveTo>
                    <a:pt x="2783" y="5953"/>
                  </a:moveTo>
                  <a:lnTo>
                    <a:pt x="2903" y="6274"/>
                  </a:lnTo>
                  <a:lnTo>
                    <a:pt x="2565" y="6274"/>
                  </a:lnTo>
                  <a:cubicBezTo>
                    <a:pt x="2611" y="6161"/>
                    <a:pt x="2681" y="6054"/>
                    <a:pt x="2774" y="5962"/>
                  </a:cubicBezTo>
                  <a:cubicBezTo>
                    <a:pt x="2775" y="5960"/>
                    <a:pt x="2777" y="5955"/>
                    <a:pt x="2783" y="5953"/>
                  </a:cubicBezTo>
                  <a:close/>
                  <a:moveTo>
                    <a:pt x="4268" y="6161"/>
                  </a:moveTo>
                  <a:cubicBezTo>
                    <a:pt x="4288" y="6198"/>
                    <a:pt x="4307" y="6235"/>
                    <a:pt x="4323" y="6274"/>
                  </a:cubicBezTo>
                  <a:lnTo>
                    <a:pt x="4185" y="6274"/>
                  </a:lnTo>
                  <a:lnTo>
                    <a:pt x="4268" y="6161"/>
                  </a:lnTo>
                  <a:close/>
                  <a:moveTo>
                    <a:pt x="2997" y="6532"/>
                  </a:moveTo>
                  <a:lnTo>
                    <a:pt x="3072" y="6736"/>
                  </a:lnTo>
                  <a:lnTo>
                    <a:pt x="2499" y="6736"/>
                  </a:lnTo>
                  <a:cubicBezTo>
                    <a:pt x="2492" y="6670"/>
                    <a:pt x="2492" y="6600"/>
                    <a:pt x="2499" y="6532"/>
                  </a:cubicBezTo>
                  <a:close/>
                  <a:moveTo>
                    <a:pt x="4388" y="6532"/>
                  </a:moveTo>
                  <a:cubicBezTo>
                    <a:pt x="4392" y="6578"/>
                    <a:pt x="4395" y="6626"/>
                    <a:pt x="4392" y="6672"/>
                  </a:cubicBezTo>
                  <a:cubicBezTo>
                    <a:pt x="4392" y="6692"/>
                    <a:pt x="4390" y="6716"/>
                    <a:pt x="4388" y="6736"/>
                  </a:cubicBezTo>
                  <a:lnTo>
                    <a:pt x="3844" y="6736"/>
                  </a:lnTo>
                  <a:lnTo>
                    <a:pt x="3994" y="6532"/>
                  </a:lnTo>
                  <a:close/>
                  <a:moveTo>
                    <a:pt x="4736" y="4674"/>
                  </a:moveTo>
                  <a:lnTo>
                    <a:pt x="4858" y="4927"/>
                  </a:lnTo>
                  <a:lnTo>
                    <a:pt x="3542" y="6709"/>
                  </a:lnTo>
                  <a:cubicBezTo>
                    <a:pt x="3540" y="6714"/>
                    <a:pt x="3535" y="6718"/>
                    <a:pt x="3531" y="6723"/>
                  </a:cubicBezTo>
                  <a:cubicBezTo>
                    <a:pt x="3508" y="6746"/>
                    <a:pt x="3480" y="6759"/>
                    <a:pt x="3449" y="6759"/>
                  </a:cubicBezTo>
                  <a:cubicBezTo>
                    <a:pt x="3442" y="6759"/>
                    <a:pt x="3435" y="6758"/>
                    <a:pt x="3428" y="6756"/>
                  </a:cubicBezTo>
                  <a:cubicBezTo>
                    <a:pt x="3382" y="6751"/>
                    <a:pt x="3345" y="6720"/>
                    <a:pt x="3328" y="6679"/>
                  </a:cubicBezTo>
                  <a:lnTo>
                    <a:pt x="2849" y="5389"/>
                  </a:lnTo>
                  <a:cubicBezTo>
                    <a:pt x="2930" y="5369"/>
                    <a:pt x="3008" y="5343"/>
                    <a:pt x="3083" y="5314"/>
                  </a:cubicBezTo>
                  <a:lnTo>
                    <a:pt x="3396" y="6154"/>
                  </a:lnTo>
                  <a:cubicBezTo>
                    <a:pt x="3413" y="6198"/>
                    <a:pt x="3452" y="6229"/>
                    <a:pt x="3501" y="6237"/>
                  </a:cubicBezTo>
                  <a:cubicBezTo>
                    <a:pt x="3507" y="6237"/>
                    <a:pt x="3513" y="6239"/>
                    <a:pt x="3520" y="6239"/>
                  </a:cubicBezTo>
                  <a:cubicBezTo>
                    <a:pt x="3560" y="6239"/>
                    <a:pt x="3599" y="6220"/>
                    <a:pt x="3623" y="6185"/>
                  </a:cubicBezTo>
                  <a:lnTo>
                    <a:pt x="4736" y="4674"/>
                  </a:lnTo>
                  <a:close/>
                  <a:moveTo>
                    <a:pt x="3081" y="6996"/>
                  </a:moveTo>
                  <a:lnTo>
                    <a:pt x="3081" y="7516"/>
                  </a:lnTo>
                  <a:cubicBezTo>
                    <a:pt x="2967" y="7470"/>
                    <a:pt x="2860" y="7398"/>
                    <a:pt x="2770" y="7307"/>
                  </a:cubicBezTo>
                  <a:cubicBezTo>
                    <a:pt x="2678" y="7215"/>
                    <a:pt x="2610" y="7110"/>
                    <a:pt x="2563" y="6996"/>
                  </a:cubicBezTo>
                  <a:close/>
                  <a:moveTo>
                    <a:pt x="4323" y="6996"/>
                  </a:moveTo>
                  <a:cubicBezTo>
                    <a:pt x="4275" y="7112"/>
                    <a:pt x="4205" y="7217"/>
                    <a:pt x="4115" y="7307"/>
                  </a:cubicBezTo>
                  <a:cubicBezTo>
                    <a:pt x="4027" y="7398"/>
                    <a:pt x="3920" y="7470"/>
                    <a:pt x="3806" y="7516"/>
                  </a:cubicBezTo>
                  <a:lnTo>
                    <a:pt x="3806" y="6996"/>
                  </a:lnTo>
                  <a:close/>
                  <a:moveTo>
                    <a:pt x="3548" y="7003"/>
                  </a:moveTo>
                  <a:lnTo>
                    <a:pt x="3548" y="7578"/>
                  </a:lnTo>
                  <a:cubicBezTo>
                    <a:pt x="3513" y="7584"/>
                    <a:pt x="3479" y="7584"/>
                    <a:pt x="3446" y="7584"/>
                  </a:cubicBezTo>
                  <a:cubicBezTo>
                    <a:pt x="3411" y="7584"/>
                    <a:pt x="3376" y="7582"/>
                    <a:pt x="3345" y="7578"/>
                  </a:cubicBezTo>
                  <a:lnTo>
                    <a:pt x="3345" y="7005"/>
                  </a:lnTo>
                  <a:lnTo>
                    <a:pt x="3345" y="7005"/>
                  </a:lnTo>
                  <a:cubicBezTo>
                    <a:pt x="3360" y="7009"/>
                    <a:pt x="3376" y="7011"/>
                    <a:pt x="3391" y="7013"/>
                  </a:cubicBezTo>
                  <a:cubicBezTo>
                    <a:pt x="3409" y="7014"/>
                    <a:pt x="3424" y="7018"/>
                    <a:pt x="3443" y="7018"/>
                  </a:cubicBezTo>
                  <a:cubicBezTo>
                    <a:pt x="3478" y="7018"/>
                    <a:pt x="3513" y="7013"/>
                    <a:pt x="3548" y="7003"/>
                  </a:cubicBezTo>
                  <a:close/>
                  <a:moveTo>
                    <a:pt x="2600" y="5457"/>
                  </a:moveTo>
                  <a:lnTo>
                    <a:pt x="2687" y="5695"/>
                  </a:lnTo>
                  <a:cubicBezTo>
                    <a:pt x="2652" y="5723"/>
                    <a:pt x="2621" y="5750"/>
                    <a:pt x="2591" y="5782"/>
                  </a:cubicBezTo>
                  <a:cubicBezTo>
                    <a:pt x="2117" y="6255"/>
                    <a:pt x="2117" y="7022"/>
                    <a:pt x="2591" y="7492"/>
                  </a:cubicBezTo>
                  <a:cubicBezTo>
                    <a:pt x="2818" y="7720"/>
                    <a:pt x="3122" y="7846"/>
                    <a:pt x="3444" y="7846"/>
                  </a:cubicBezTo>
                  <a:cubicBezTo>
                    <a:pt x="3767" y="7846"/>
                    <a:pt x="4073" y="7720"/>
                    <a:pt x="4299" y="7492"/>
                  </a:cubicBezTo>
                  <a:cubicBezTo>
                    <a:pt x="4517" y="7274"/>
                    <a:pt x="4640" y="6989"/>
                    <a:pt x="4651" y="6685"/>
                  </a:cubicBezTo>
                  <a:cubicBezTo>
                    <a:pt x="4664" y="6417"/>
                    <a:pt x="4585" y="6156"/>
                    <a:pt x="4430" y="5938"/>
                  </a:cubicBezTo>
                  <a:lnTo>
                    <a:pt x="4581" y="5736"/>
                  </a:lnTo>
                  <a:cubicBezTo>
                    <a:pt x="4786" y="5992"/>
                    <a:pt x="4897" y="6307"/>
                    <a:pt x="4895" y="6642"/>
                  </a:cubicBezTo>
                  <a:cubicBezTo>
                    <a:pt x="4893" y="7026"/>
                    <a:pt x="4742" y="7389"/>
                    <a:pt x="4471" y="7659"/>
                  </a:cubicBezTo>
                  <a:cubicBezTo>
                    <a:pt x="4196" y="7934"/>
                    <a:pt x="3833" y="8085"/>
                    <a:pt x="3446" y="8085"/>
                  </a:cubicBezTo>
                  <a:cubicBezTo>
                    <a:pt x="3059" y="8085"/>
                    <a:pt x="2694" y="7934"/>
                    <a:pt x="2420" y="7659"/>
                  </a:cubicBezTo>
                  <a:cubicBezTo>
                    <a:pt x="2147" y="7387"/>
                    <a:pt x="1996" y="7022"/>
                    <a:pt x="1996" y="6635"/>
                  </a:cubicBezTo>
                  <a:cubicBezTo>
                    <a:pt x="1996" y="6248"/>
                    <a:pt x="2149" y="5883"/>
                    <a:pt x="2420" y="5610"/>
                  </a:cubicBezTo>
                  <a:cubicBezTo>
                    <a:pt x="2475" y="5555"/>
                    <a:pt x="2536" y="5501"/>
                    <a:pt x="2600" y="5457"/>
                  </a:cubicBezTo>
                  <a:close/>
                  <a:moveTo>
                    <a:pt x="3662" y="1"/>
                  </a:moveTo>
                  <a:cubicBezTo>
                    <a:pt x="3391" y="1"/>
                    <a:pt x="3170" y="222"/>
                    <a:pt x="3170" y="494"/>
                  </a:cubicBezTo>
                  <a:cubicBezTo>
                    <a:pt x="3170" y="550"/>
                    <a:pt x="3179" y="601"/>
                    <a:pt x="3194" y="653"/>
                  </a:cubicBezTo>
                  <a:lnTo>
                    <a:pt x="2261" y="1585"/>
                  </a:lnTo>
                  <a:cubicBezTo>
                    <a:pt x="2213" y="1486"/>
                    <a:pt x="2151" y="1397"/>
                    <a:pt x="2073" y="1318"/>
                  </a:cubicBezTo>
                  <a:lnTo>
                    <a:pt x="1753" y="998"/>
                  </a:lnTo>
                  <a:lnTo>
                    <a:pt x="2167" y="583"/>
                  </a:lnTo>
                  <a:cubicBezTo>
                    <a:pt x="2217" y="533"/>
                    <a:pt x="2217" y="450"/>
                    <a:pt x="2167" y="399"/>
                  </a:cubicBezTo>
                  <a:cubicBezTo>
                    <a:pt x="2141" y="374"/>
                    <a:pt x="2108" y="361"/>
                    <a:pt x="2074" y="361"/>
                  </a:cubicBezTo>
                  <a:cubicBezTo>
                    <a:pt x="2041" y="361"/>
                    <a:pt x="2008" y="374"/>
                    <a:pt x="1983" y="399"/>
                  </a:cubicBezTo>
                  <a:lnTo>
                    <a:pt x="1563" y="819"/>
                  </a:lnTo>
                  <a:cubicBezTo>
                    <a:pt x="1395" y="690"/>
                    <a:pt x="1191" y="618"/>
                    <a:pt x="973" y="618"/>
                  </a:cubicBezTo>
                  <a:cubicBezTo>
                    <a:pt x="713" y="618"/>
                    <a:pt x="470" y="719"/>
                    <a:pt x="286" y="904"/>
                  </a:cubicBezTo>
                  <a:cubicBezTo>
                    <a:pt x="101" y="1088"/>
                    <a:pt x="0" y="1333"/>
                    <a:pt x="0" y="1593"/>
                  </a:cubicBezTo>
                  <a:cubicBezTo>
                    <a:pt x="0" y="1853"/>
                    <a:pt x="101" y="2096"/>
                    <a:pt x="286" y="2280"/>
                  </a:cubicBezTo>
                  <a:lnTo>
                    <a:pt x="628" y="2625"/>
                  </a:lnTo>
                  <a:cubicBezTo>
                    <a:pt x="424" y="3032"/>
                    <a:pt x="370" y="3496"/>
                    <a:pt x="474" y="3944"/>
                  </a:cubicBezTo>
                  <a:cubicBezTo>
                    <a:pt x="488" y="4003"/>
                    <a:pt x="540" y="4044"/>
                    <a:pt x="601" y="4044"/>
                  </a:cubicBezTo>
                  <a:cubicBezTo>
                    <a:pt x="610" y="4044"/>
                    <a:pt x="621" y="4040"/>
                    <a:pt x="630" y="4038"/>
                  </a:cubicBezTo>
                  <a:cubicBezTo>
                    <a:pt x="700" y="4024"/>
                    <a:pt x="743" y="3954"/>
                    <a:pt x="728" y="3882"/>
                  </a:cubicBezTo>
                  <a:cubicBezTo>
                    <a:pt x="641" y="3517"/>
                    <a:pt x="678" y="3137"/>
                    <a:pt x="831" y="2800"/>
                  </a:cubicBezTo>
                  <a:cubicBezTo>
                    <a:pt x="875" y="2829"/>
                    <a:pt x="918" y="2855"/>
                    <a:pt x="968" y="2877"/>
                  </a:cubicBezTo>
                  <a:lnTo>
                    <a:pt x="859" y="2986"/>
                  </a:lnTo>
                  <a:cubicBezTo>
                    <a:pt x="807" y="3036"/>
                    <a:pt x="807" y="3119"/>
                    <a:pt x="859" y="3170"/>
                  </a:cubicBezTo>
                  <a:cubicBezTo>
                    <a:pt x="885" y="3196"/>
                    <a:pt x="916" y="3207"/>
                    <a:pt x="951" y="3207"/>
                  </a:cubicBezTo>
                  <a:cubicBezTo>
                    <a:pt x="982" y="3207"/>
                    <a:pt x="1017" y="3192"/>
                    <a:pt x="1043" y="3170"/>
                  </a:cubicBezTo>
                  <a:lnTo>
                    <a:pt x="2987" y="1226"/>
                  </a:lnTo>
                  <a:lnTo>
                    <a:pt x="3415" y="1654"/>
                  </a:lnTo>
                  <a:lnTo>
                    <a:pt x="1554" y="3517"/>
                  </a:lnTo>
                  <a:cubicBezTo>
                    <a:pt x="1504" y="3567"/>
                    <a:pt x="1504" y="3649"/>
                    <a:pt x="1554" y="3701"/>
                  </a:cubicBezTo>
                  <a:cubicBezTo>
                    <a:pt x="1579" y="3725"/>
                    <a:pt x="1613" y="3738"/>
                    <a:pt x="1646" y="3738"/>
                  </a:cubicBezTo>
                  <a:cubicBezTo>
                    <a:pt x="1679" y="3738"/>
                    <a:pt x="1714" y="3723"/>
                    <a:pt x="1738" y="3701"/>
                  </a:cubicBezTo>
                  <a:lnTo>
                    <a:pt x="2070" y="3369"/>
                  </a:lnTo>
                  <a:lnTo>
                    <a:pt x="3478" y="4775"/>
                  </a:lnTo>
                  <a:cubicBezTo>
                    <a:pt x="3162" y="5046"/>
                    <a:pt x="2769" y="5182"/>
                    <a:pt x="2376" y="5182"/>
                  </a:cubicBezTo>
                  <a:cubicBezTo>
                    <a:pt x="1944" y="5182"/>
                    <a:pt x="1511" y="5017"/>
                    <a:pt x="1181" y="4689"/>
                  </a:cubicBezTo>
                  <a:cubicBezTo>
                    <a:pt x="1073" y="4580"/>
                    <a:pt x="980" y="4458"/>
                    <a:pt x="905" y="4328"/>
                  </a:cubicBezTo>
                  <a:cubicBezTo>
                    <a:pt x="881" y="4285"/>
                    <a:pt x="836" y="4260"/>
                    <a:pt x="790" y="4260"/>
                  </a:cubicBezTo>
                  <a:cubicBezTo>
                    <a:pt x="768" y="4260"/>
                    <a:pt x="746" y="4266"/>
                    <a:pt x="726" y="4278"/>
                  </a:cubicBezTo>
                  <a:cubicBezTo>
                    <a:pt x="665" y="4313"/>
                    <a:pt x="641" y="4394"/>
                    <a:pt x="678" y="4457"/>
                  </a:cubicBezTo>
                  <a:cubicBezTo>
                    <a:pt x="763" y="4608"/>
                    <a:pt x="872" y="4748"/>
                    <a:pt x="997" y="4873"/>
                  </a:cubicBezTo>
                  <a:cubicBezTo>
                    <a:pt x="1340" y="5214"/>
                    <a:pt x="1777" y="5402"/>
                    <a:pt x="2224" y="5437"/>
                  </a:cubicBezTo>
                  <a:cubicBezTo>
                    <a:pt x="1911" y="5758"/>
                    <a:pt x="1738" y="6182"/>
                    <a:pt x="1738" y="6631"/>
                  </a:cubicBezTo>
                  <a:cubicBezTo>
                    <a:pt x="1738" y="7086"/>
                    <a:pt x="1915" y="7518"/>
                    <a:pt x="2237" y="7840"/>
                  </a:cubicBezTo>
                  <a:cubicBezTo>
                    <a:pt x="2560" y="8163"/>
                    <a:pt x="2991" y="8339"/>
                    <a:pt x="3448" y="8339"/>
                  </a:cubicBezTo>
                  <a:cubicBezTo>
                    <a:pt x="3903" y="8339"/>
                    <a:pt x="4334" y="8163"/>
                    <a:pt x="4657" y="7840"/>
                  </a:cubicBezTo>
                  <a:cubicBezTo>
                    <a:pt x="4978" y="7519"/>
                    <a:pt x="5156" y="7092"/>
                    <a:pt x="5156" y="6637"/>
                  </a:cubicBezTo>
                  <a:cubicBezTo>
                    <a:pt x="5158" y="6220"/>
                    <a:pt x="5011" y="5826"/>
                    <a:pt x="4742" y="5513"/>
                  </a:cubicBezTo>
                  <a:lnTo>
                    <a:pt x="5020" y="5135"/>
                  </a:lnTo>
                  <a:cubicBezTo>
                    <a:pt x="5072" y="5177"/>
                    <a:pt x="5129" y="5208"/>
                    <a:pt x="5191" y="5231"/>
                  </a:cubicBezTo>
                  <a:cubicBezTo>
                    <a:pt x="5250" y="5251"/>
                    <a:pt x="5313" y="5262"/>
                    <a:pt x="5376" y="5262"/>
                  </a:cubicBezTo>
                  <a:cubicBezTo>
                    <a:pt x="5459" y="5262"/>
                    <a:pt x="5542" y="5243"/>
                    <a:pt x="5619" y="5205"/>
                  </a:cubicBezTo>
                  <a:cubicBezTo>
                    <a:pt x="5755" y="5140"/>
                    <a:pt x="5857" y="5024"/>
                    <a:pt x="5905" y="4882"/>
                  </a:cubicBezTo>
                  <a:cubicBezTo>
                    <a:pt x="5954" y="4739"/>
                    <a:pt x="5947" y="4587"/>
                    <a:pt x="5881" y="4451"/>
                  </a:cubicBezTo>
                  <a:lnTo>
                    <a:pt x="5355" y="3366"/>
                  </a:lnTo>
                  <a:lnTo>
                    <a:pt x="5339" y="2352"/>
                  </a:lnTo>
                  <a:lnTo>
                    <a:pt x="5339" y="2352"/>
                  </a:lnTo>
                  <a:lnTo>
                    <a:pt x="5495" y="2442"/>
                  </a:lnTo>
                  <a:cubicBezTo>
                    <a:pt x="5313" y="3043"/>
                    <a:pt x="5475" y="3703"/>
                    <a:pt x="5921" y="4149"/>
                  </a:cubicBezTo>
                  <a:cubicBezTo>
                    <a:pt x="6255" y="4484"/>
                    <a:pt x="6693" y="4650"/>
                    <a:pt x="7130" y="4650"/>
                  </a:cubicBezTo>
                  <a:cubicBezTo>
                    <a:pt x="7569" y="4650"/>
                    <a:pt x="8005" y="4484"/>
                    <a:pt x="8341" y="4149"/>
                  </a:cubicBezTo>
                  <a:cubicBezTo>
                    <a:pt x="8628" y="3861"/>
                    <a:pt x="8805" y="3480"/>
                    <a:pt x="8835" y="3071"/>
                  </a:cubicBezTo>
                  <a:cubicBezTo>
                    <a:pt x="8868" y="2678"/>
                    <a:pt x="8755" y="2277"/>
                    <a:pt x="8523" y="1952"/>
                  </a:cubicBezTo>
                  <a:cubicBezTo>
                    <a:pt x="8497" y="1917"/>
                    <a:pt x="8457" y="1898"/>
                    <a:pt x="8416" y="1898"/>
                  </a:cubicBezTo>
                  <a:cubicBezTo>
                    <a:pt x="8390" y="1898"/>
                    <a:pt x="8364" y="1906"/>
                    <a:pt x="8341" y="1923"/>
                  </a:cubicBezTo>
                  <a:cubicBezTo>
                    <a:pt x="8284" y="1963"/>
                    <a:pt x="8269" y="2044"/>
                    <a:pt x="8311" y="2101"/>
                  </a:cubicBezTo>
                  <a:cubicBezTo>
                    <a:pt x="8509" y="2378"/>
                    <a:pt x="8603" y="2717"/>
                    <a:pt x="8579" y="3058"/>
                  </a:cubicBezTo>
                  <a:cubicBezTo>
                    <a:pt x="8551" y="3402"/>
                    <a:pt x="8403" y="3725"/>
                    <a:pt x="8157" y="3972"/>
                  </a:cubicBezTo>
                  <a:cubicBezTo>
                    <a:pt x="7873" y="4256"/>
                    <a:pt x="7502" y="4396"/>
                    <a:pt x="7132" y="4396"/>
                  </a:cubicBezTo>
                  <a:cubicBezTo>
                    <a:pt x="6760" y="4396"/>
                    <a:pt x="6387" y="4256"/>
                    <a:pt x="6105" y="3972"/>
                  </a:cubicBezTo>
                  <a:cubicBezTo>
                    <a:pt x="5741" y="3605"/>
                    <a:pt x="5599" y="3076"/>
                    <a:pt x="5728" y="2581"/>
                  </a:cubicBezTo>
                  <a:lnTo>
                    <a:pt x="5728" y="2581"/>
                  </a:lnTo>
                  <a:lnTo>
                    <a:pt x="5947" y="2708"/>
                  </a:lnTo>
                  <a:cubicBezTo>
                    <a:pt x="5870" y="3102"/>
                    <a:pt x="5989" y="3513"/>
                    <a:pt x="6277" y="3802"/>
                  </a:cubicBezTo>
                  <a:cubicBezTo>
                    <a:pt x="6505" y="4029"/>
                    <a:pt x="6809" y="4156"/>
                    <a:pt x="7132" y="4156"/>
                  </a:cubicBezTo>
                  <a:cubicBezTo>
                    <a:pt x="7454" y="4156"/>
                    <a:pt x="7758" y="4029"/>
                    <a:pt x="7985" y="3802"/>
                  </a:cubicBezTo>
                  <a:cubicBezTo>
                    <a:pt x="8459" y="3329"/>
                    <a:pt x="8459" y="2562"/>
                    <a:pt x="7985" y="2092"/>
                  </a:cubicBezTo>
                  <a:cubicBezTo>
                    <a:pt x="7758" y="1864"/>
                    <a:pt x="7454" y="1738"/>
                    <a:pt x="7132" y="1738"/>
                  </a:cubicBezTo>
                  <a:cubicBezTo>
                    <a:pt x="6832" y="1738"/>
                    <a:pt x="6548" y="1845"/>
                    <a:pt x="6327" y="2044"/>
                  </a:cubicBezTo>
                  <a:lnTo>
                    <a:pt x="6109" y="1917"/>
                  </a:lnTo>
                  <a:cubicBezTo>
                    <a:pt x="6352" y="1674"/>
                    <a:pt x="6677" y="1526"/>
                    <a:pt x="7021" y="1499"/>
                  </a:cubicBezTo>
                  <a:cubicBezTo>
                    <a:pt x="7058" y="1496"/>
                    <a:pt x="7095" y="1495"/>
                    <a:pt x="7132" y="1495"/>
                  </a:cubicBezTo>
                  <a:cubicBezTo>
                    <a:pt x="7435" y="1495"/>
                    <a:pt x="7729" y="1589"/>
                    <a:pt x="7976" y="1766"/>
                  </a:cubicBezTo>
                  <a:cubicBezTo>
                    <a:pt x="7999" y="1782"/>
                    <a:pt x="8025" y="1790"/>
                    <a:pt x="8051" y="1790"/>
                  </a:cubicBezTo>
                  <a:cubicBezTo>
                    <a:pt x="8091" y="1790"/>
                    <a:pt x="8131" y="1771"/>
                    <a:pt x="8157" y="1735"/>
                  </a:cubicBezTo>
                  <a:cubicBezTo>
                    <a:pt x="8197" y="1678"/>
                    <a:pt x="8184" y="1596"/>
                    <a:pt x="8127" y="1556"/>
                  </a:cubicBezTo>
                  <a:cubicBezTo>
                    <a:pt x="7838" y="1350"/>
                    <a:pt x="7491" y="1237"/>
                    <a:pt x="7135" y="1237"/>
                  </a:cubicBezTo>
                  <a:cubicBezTo>
                    <a:pt x="7089" y="1237"/>
                    <a:pt x="7043" y="1239"/>
                    <a:pt x="6997" y="1243"/>
                  </a:cubicBezTo>
                  <a:cubicBezTo>
                    <a:pt x="6592" y="1274"/>
                    <a:pt x="6210" y="1449"/>
                    <a:pt x="5919" y="1738"/>
                  </a:cubicBezTo>
                  <a:cubicBezTo>
                    <a:pt x="5903" y="1753"/>
                    <a:pt x="5890" y="1770"/>
                    <a:pt x="5873" y="1786"/>
                  </a:cubicBezTo>
                  <a:lnTo>
                    <a:pt x="4751" y="1143"/>
                  </a:lnTo>
                  <a:lnTo>
                    <a:pt x="4797" y="1049"/>
                  </a:lnTo>
                  <a:cubicBezTo>
                    <a:pt x="4841" y="957"/>
                    <a:pt x="4849" y="854"/>
                    <a:pt x="4815" y="756"/>
                  </a:cubicBezTo>
                  <a:cubicBezTo>
                    <a:pt x="4782" y="660"/>
                    <a:pt x="4714" y="581"/>
                    <a:pt x="4622" y="537"/>
                  </a:cubicBezTo>
                  <a:cubicBezTo>
                    <a:pt x="4589" y="518"/>
                    <a:pt x="4548" y="509"/>
                    <a:pt x="4511" y="504"/>
                  </a:cubicBezTo>
                  <a:cubicBezTo>
                    <a:pt x="4487" y="415"/>
                    <a:pt x="4438" y="334"/>
                    <a:pt x="4371" y="268"/>
                  </a:cubicBezTo>
                  <a:cubicBezTo>
                    <a:pt x="4264" y="161"/>
                    <a:pt x="4124" y="104"/>
                    <a:pt x="3978" y="104"/>
                  </a:cubicBezTo>
                  <a:cubicBezTo>
                    <a:pt x="3973" y="104"/>
                    <a:pt x="3969" y="104"/>
                    <a:pt x="3964" y="104"/>
                  </a:cubicBezTo>
                  <a:cubicBezTo>
                    <a:pt x="3881" y="39"/>
                    <a:pt x="3774" y="1"/>
                    <a:pt x="3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03;p57">
            <a:extLst>
              <a:ext uri="{FF2B5EF4-FFF2-40B4-BE49-F238E27FC236}">
                <a16:creationId xmlns:a16="http://schemas.microsoft.com/office/drawing/2014/main" id="{C71D5919-EC39-079F-B558-FC2C50143C2F}"/>
              </a:ext>
            </a:extLst>
          </p:cNvPr>
          <p:cNvSpPr/>
          <p:nvPr/>
        </p:nvSpPr>
        <p:spPr>
          <a:xfrm>
            <a:off x="5032047" y="969365"/>
            <a:ext cx="5784807" cy="2757377"/>
          </a:xfrm>
          <a:prstGeom prst="roundRect">
            <a:avLst>
              <a:gd name="adj" fmla="val 650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Activitatea social</a:t>
            </a:r>
            <a:r>
              <a:rPr lang="ro-RO" dirty="0"/>
              <a:t>ă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906755-F427-0A7E-B118-9051CB43B354}"/>
              </a:ext>
            </a:extLst>
          </p:cNvPr>
          <p:cNvSpPr txBox="1"/>
          <p:nvPr/>
        </p:nvSpPr>
        <p:spPr>
          <a:xfrm>
            <a:off x="720000" y="1095920"/>
            <a:ext cx="40008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sap" panose="020B0604020202020204" charset="0"/>
              </a:rPr>
              <a:t>În</a:t>
            </a:r>
            <a:r>
              <a:rPr lang="en-US" dirty="0">
                <a:latin typeface="Asap" panose="020B0604020202020204" charset="0"/>
              </a:rPr>
              <a:t> Barcelona, </a:t>
            </a:r>
            <a:r>
              <a:rPr lang="en-US" dirty="0" err="1">
                <a:latin typeface="Asap" panose="020B0604020202020204" charset="0"/>
              </a:rPr>
              <a:t>după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eliminarea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mașinilor</a:t>
            </a:r>
            <a:r>
              <a:rPr lang="en-US" dirty="0">
                <a:latin typeface="Asap" panose="020B0604020202020204" charset="0"/>
              </a:rPr>
              <a:t> din </a:t>
            </a:r>
            <a:r>
              <a:rPr lang="en-US" dirty="0" err="1">
                <a:latin typeface="Asap" panose="020B0604020202020204" charset="0"/>
              </a:rPr>
              <a:t>interiorul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cartierelor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rezidențiale</a:t>
            </a:r>
            <a:r>
              <a:rPr lang="en-US" dirty="0">
                <a:latin typeface="Asap" panose="020B0604020202020204" charset="0"/>
              </a:rPr>
              <a:t>, fiecare </a:t>
            </a:r>
            <a:r>
              <a:rPr lang="en-US" dirty="0" err="1">
                <a:latin typeface="Asap" panose="020B0604020202020204" charset="0"/>
              </a:rPr>
              <a:t>intersecție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devine</a:t>
            </a:r>
            <a:r>
              <a:rPr lang="en-US" dirty="0">
                <a:latin typeface="Asap" panose="020B0604020202020204" charset="0"/>
              </a:rPr>
              <a:t> un “</a:t>
            </a:r>
            <a:r>
              <a:rPr lang="en-US" dirty="0" err="1">
                <a:latin typeface="Asap" panose="020B0604020202020204" charset="0"/>
              </a:rPr>
              <a:t>părculeț</a:t>
            </a:r>
            <a:r>
              <a:rPr lang="en-US" dirty="0">
                <a:latin typeface="Asap" panose="020B0604020202020204" charset="0"/>
              </a:rPr>
              <a:t>” unde </a:t>
            </a:r>
            <a:r>
              <a:rPr lang="en-US" dirty="0" err="1">
                <a:latin typeface="Asap" panose="020B0604020202020204" charset="0"/>
              </a:rPr>
              <a:t>cetățenii</a:t>
            </a:r>
            <a:r>
              <a:rPr lang="en-US" dirty="0">
                <a:latin typeface="Asap" panose="020B0604020202020204" charset="0"/>
              </a:rPr>
              <a:t> se pot </a:t>
            </a:r>
            <a:r>
              <a:rPr lang="en-US" dirty="0" err="1">
                <a:latin typeface="Asap" panose="020B0604020202020204" charset="0"/>
              </a:rPr>
              <a:t>bucura</a:t>
            </a:r>
            <a:r>
              <a:rPr lang="en-US" dirty="0">
                <a:latin typeface="Asap" panose="020B0604020202020204" charset="0"/>
              </a:rPr>
              <a:t>.</a:t>
            </a:r>
          </a:p>
          <a:p>
            <a:endParaRPr lang="en-US" dirty="0">
              <a:latin typeface="Asap" panose="020B0604020202020204" charset="0"/>
            </a:endParaRPr>
          </a:p>
          <a:p>
            <a:r>
              <a:rPr lang="en-US" dirty="0" err="1">
                <a:latin typeface="Asap" panose="020B0604020202020204" charset="0"/>
              </a:rPr>
              <a:t>În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București</a:t>
            </a:r>
            <a:r>
              <a:rPr lang="en-US" dirty="0">
                <a:latin typeface="Asap" panose="020B0604020202020204" charset="0"/>
              </a:rPr>
              <a:t>, programul “</a:t>
            </a:r>
            <a:r>
              <a:rPr lang="en-US" dirty="0" err="1">
                <a:latin typeface="Asap" panose="020B0604020202020204" charset="0"/>
              </a:rPr>
              <a:t>Străzi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deschise</a:t>
            </a:r>
            <a:r>
              <a:rPr lang="en-US" dirty="0">
                <a:latin typeface="Asap" panose="020B0604020202020204" charset="0"/>
              </a:rPr>
              <a:t>” a dus la o </a:t>
            </a:r>
            <a:r>
              <a:rPr lang="en-US" dirty="0" err="1">
                <a:latin typeface="Asap" panose="020B0604020202020204" charset="0"/>
              </a:rPr>
              <a:t>creștere</a:t>
            </a:r>
            <a:r>
              <a:rPr lang="en-US" dirty="0">
                <a:latin typeface="Asap" panose="020B0604020202020204" charset="0"/>
              </a:rPr>
              <a:t> a </a:t>
            </a:r>
            <a:r>
              <a:rPr lang="en-US" dirty="0" err="1">
                <a:latin typeface="Asap" panose="020B0604020202020204" charset="0"/>
              </a:rPr>
              <a:t>fluxului</a:t>
            </a:r>
            <a:r>
              <a:rPr lang="en-US" dirty="0">
                <a:latin typeface="Asap" panose="020B0604020202020204" charset="0"/>
              </a:rPr>
              <a:t> de </a:t>
            </a:r>
            <a:r>
              <a:rPr lang="en-US" dirty="0" err="1">
                <a:latin typeface="Asap" panose="020B0604020202020204" charset="0"/>
              </a:rPr>
              <a:t>pietoni</a:t>
            </a:r>
            <a:r>
              <a:rPr lang="en-US" dirty="0">
                <a:latin typeface="Asap" panose="020B0604020202020204" charset="0"/>
              </a:rPr>
              <a:t> cu </a:t>
            </a:r>
            <a:r>
              <a:rPr lang="en-US" dirty="0" err="1">
                <a:latin typeface="Asap" panose="020B0604020202020204" charset="0"/>
              </a:rPr>
              <a:t>aproximativ</a:t>
            </a:r>
            <a:r>
              <a:rPr lang="en-US" dirty="0">
                <a:latin typeface="Asap" panose="020B0604020202020204" charset="0"/>
              </a:rPr>
              <a:t> 1 million doar pe </a:t>
            </a:r>
            <a:r>
              <a:rPr lang="en-US" dirty="0" err="1">
                <a:latin typeface="Asap" panose="020B0604020202020204" charset="0"/>
              </a:rPr>
              <a:t>Calea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Victoriei</a:t>
            </a:r>
            <a:r>
              <a:rPr lang="en-US" dirty="0">
                <a:latin typeface="Asap" panose="020B060402020202020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2B8AE-12BD-7C08-E9C4-7CD62C2DF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924" y="1183289"/>
            <a:ext cx="4401879" cy="23109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03;p57">
            <a:extLst>
              <a:ext uri="{FF2B5EF4-FFF2-40B4-BE49-F238E27FC236}">
                <a16:creationId xmlns:a16="http://schemas.microsoft.com/office/drawing/2014/main" id="{9EF65551-B4A6-9CFC-D0EB-A47E35ED1333}"/>
              </a:ext>
            </a:extLst>
          </p:cNvPr>
          <p:cNvSpPr/>
          <p:nvPr/>
        </p:nvSpPr>
        <p:spPr>
          <a:xfrm>
            <a:off x="1885159" y="2571750"/>
            <a:ext cx="5259920" cy="2126725"/>
          </a:xfrm>
          <a:prstGeom prst="roundRect">
            <a:avLst>
              <a:gd name="adj" fmla="val 1581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4" name="Google Shape;1774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Timpul este important </a:t>
            </a:r>
            <a:r>
              <a:rPr lang="ro-RO" dirty="0"/>
              <a:t>ș</a:t>
            </a:r>
            <a:r>
              <a:rPr lang="en" dirty="0"/>
              <a:t>i pentru turism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5CE0B-034E-F069-36AD-8E160176BAA5}"/>
              </a:ext>
            </a:extLst>
          </p:cNvPr>
          <p:cNvSpPr txBox="1"/>
          <p:nvPr/>
        </p:nvSpPr>
        <p:spPr>
          <a:xfrm>
            <a:off x="864781" y="1169581"/>
            <a:ext cx="68048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sap" panose="020B0604020202020204" charset="0"/>
              </a:rPr>
              <a:t>Lipsa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mașinilor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 Mai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puține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semafoare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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Timp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redus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de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deplasare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pe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jos</a:t>
            </a:r>
            <a:endParaRPr lang="en-US" dirty="0">
              <a:latin typeface="Asap" panose="020B0604020202020204" charset="0"/>
              <a:sym typeface="Wingdings" panose="05000000000000000000" pitchFamily="2" charset="2"/>
            </a:endParaRPr>
          </a:p>
          <a:p>
            <a:endParaRPr lang="en-US" dirty="0">
              <a:latin typeface="Asap" panose="020B0604020202020204" charset="0"/>
              <a:sym typeface="Wingdings" panose="05000000000000000000" pitchFamily="2" charset="2"/>
            </a:endParaRPr>
          </a:p>
          <a:p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Este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necesar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de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notat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faptul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că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,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în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zonele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centrale, nu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este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justificată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deplasarea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cu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mașina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, deoarece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aceste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zone sunt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construite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astfel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încât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deplasarea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pe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jos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intre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monumente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,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clădiri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istorice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sau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muzee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să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fie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ușor</a:t>
            </a:r>
            <a:r>
              <a:rPr lang="en-US" dirty="0">
                <a:latin typeface="Asap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Asap" panose="020B0604020202020204" charset="0"/>
                <a:sym typeface="Wingdings" panose="05000000000000000000" pitchFamily="2" charset="2"/>
              </a:rPr>
              <a:t>realizabilă</a:t>
            </a:r>
            <a:endParaRPr lang="en-US" dirty="0">
              <a:latin typeface="Asap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CB585-143A-CFC7-EEAC-094534BA1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249" y="2728564"/>
            <a:ext cx="4791740" cy="1864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38"/>
          <p:cNvSpPr/>
          <p:nvPr/>
        </p:nvSpPr>
        <p:spPr>
          <a:xfrm>
            <a:off x="902404" y="104107"/>
            <a:ext cx="810834" cy="343080"/>
          </a:xfrm>
          <a:custGeom>
            <a:avLst/>
            <a:gdLst/>
            <a:ahLst/>
            <a:cxnLst/>
            <a:rect l="l" t="t" r="r" b="b"/>
            <a:pathLst>
              <a:path w="13469" h="5699" extrusionOk="0">
                <a:moveTo>
                  <a:pt x="5824" y="0"/>
                </a:moveTo>
                <a:cubicBezTo>
                  <a:pt x="5157" y="0"/>
                  <a:pt x="4553" y="269"/>
                  <a:pt x="4114" y="704"/>
                </a:cubicBezTo>
                <a:cubicBezTo>
                  <a:pt x="3991" y="682"/>
                  <a:pt x="3864" y="668"/>
                  <a:pt x="3733" y="668"/>
                </a:cubicBezTo>
                <a:cubicBezTo>
                  <a:pt x="3032" y="668"/>
                  <a:pt x="2411" y="1014"/>
                  <a:pt x="2032" y="1543"/>
                </a:cubicBezTo>
                <a:cubicBezTo>
                  <a:pt x="1818" y="1364"/>
                  <a:pt x="1542" y="1257"/>
                  <a:pt x="1239" y="1257"/>
                </a:cubicBezTo>
                <a:cubicBezTo>
                  <a:pt x="556" y="1257"/>
                  <a:pt x="1" y="1812"/>
                  <a:pt x="1" y="2497"/>
                </a:cubicBezTo>
                <a:cubicBezTo>
                  <a:pt x="3" y="3176"/>
                  <a:pt x="556" y="3732"/>
                  <a:pt x="1239" y="3732"/>
                </a:cubicBezTo>
                <a:cubicBezTo>
                  <a:pt x="1448" y="3732"/>
                  <a:pt x="1643" y="3681"/>
                  <a:pt x="1812" y="3590"/>
                </a:cubicBezTo>
                <a:cubicBezTo>
                  <a:pt x="2135" y="4331"/>
                  <a:pt x="2872" y="4849"/>
                  <a:pt x="3729" y="4849"/>
                </a:cubicBezTo>
                <a:cubicBezTo>
                  <a:pt x="4094" y="4849"/>
                  <a:pt x="4437" y="4755"/>
                  <a:pt x="4733" y="4591"/>
                </a:cubicBezTo>
                <a:cubicBezTo>
                  <a:pt x="5061" y="4755"/>
                  <a:pt x="5430" y="4849"/>
                  <a:pt x="5821" y="4849"/>
                </a:cubicBezTo>
                <a:cubicBezTo>
                  <a:pt x="5913" y="4849"/>
                  <a:pt x="6005" y="4842"/>
                  <a:pt x="6097" y="4832"/>
                </a:cubicBezTo>
                <a:cubicBezTo>
                  <a:pt x="6503" y="5358"/>
                  <a:pt x="7138" y="5698"/>
                  <a:pt x="7855" y="5698"/>
                </a:cubicBezTo>
                <a:cubicBezTo>
                  <a:pt x="8751" y="5698"/>
                  <a:pt x="9521" y="5170"/>
                  <a:pt x="9873" y="4405"/>
                </a:cubicBezTo>
                <a:cubicBezTo>
                  <a:pt x="10150" y="4591"/>
                  <a:pt x="10481" y="4702"/>
                  <a:pt x="10839" y="4702"/>
                </a:cubicBezTo>
                <a:cubicBezTo>
                  <a:pt x="11487" y="4702"/>
                  <a:pt x="12055" y="4342"/>
                  <a:pt x="12348" y="3810"/>
                </a:cubicBezTo>
                <a:lnTo>
                  <a:pt x="12359" y="3810"/>
                </a:lnTo>
                <a:cubicBezTo>
                  <a:pt x="12971" y="3810"/>
                  <a:pt x="13469" y="3312"/>
                  <a:pt x="13469" y="2700"/>
                </a:cubicBezTo>
                <a:cubicBezTo>
                  <a:pt x="13469" y="2086"/>
                  <a:pt x="12971" y="1589"/>
                  <a:pt x="12359" y="1589"/>
                </a:cubicBezTo>
                <a:cubicBezTo>
                  <a:pt x="12215" y="1589"/>
                  <a:pt x="12079" y="1617"/>
                  <a:pt x="11954" y="1668"/>
                </a:cubicBezTo>
                <a:cubicBezTo>
                  <a:pt x="11653" y="1412"/>
                  <a:pt x="11264" y="1257"/>
                  <a:pt x="10839" y="1257"/>
                </a:cubicBezTo>
                <a:cubicBezTo>
                  <a:pt x="10822" y="1257"/>
                  <a:pt x="10806" y="1259"/>
                  <a:pt x="10789" y="1259"/>
                </a:cubicBezTo>
                <a:cubicBezTo>
                  <a:pt x="10430" y="714"/>
                  <a:pt x="9814" y="352"/>
                  <a:pt x="9110" y="352"/>
                </a:cubicBezTo>
                <a:cubicBezTo>
                  <a:pt x="8570" y="352"/>
                  <a:pt x="8082" y="566"/>
                  <a:pt x="7719" y="914"/>
                </a:cubicBezTo>
                <a:cubicBezTo>
                  <a:pt x="7275" y="356"/>
                  <a:pt x="6591" y="0"/>
                  <a:pt x="58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Sumar</a:t>
            </a:r>
            <a:endParaRPr dirty="0"/>
          </a:p>
        </p:txBody>
      </p:sp>
      <p:sp>
        <p:nvSpPr>
          <p:cNvPr id="1121" name="Google Shape;1121;p38"/>
          <p:cNvSpPr txBox="1">
            <a:spLocks noGrp="1"/>
          </p:cNvSpPr>
          <p:nvPr>
            <p:ph type="subTitle" idx="1"/>
          </p:nvPr>
        </p:nvSpPr>
        <p:spPr>
          <a:xfrm>
            <a:off x="948799" y="2086950"/>
            <a:ext cx="2950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</a:t>
            </a:r>
            <a:r>
              <a:rPr lang="ro-RO" dirty="0"/>
              <a:t>ț</a:t>
            </a:r>
            <a:r>
              <a:rPr lang="en" dirty="0"/>
              <a:t>ie, argumente.</a:t>
            </a:r>
            <a:endParaRPr dirty="0"/>
          </a:p>
        </p:txBody>
      </p:sp>
      <p:sp>
        <p:nvSpPr>
          <p:cNvPr id="1123" name="Google Shape;1123;p38"/>
          <p:cNvSpPr txBox="1">
            <a:spLocks noGrp="1"/>
          </p:cNvSpPr>
          <p:nvPr>
            <p:ph type="subTitle" idx="3"/>
          </p:nvPr>
        </p:nvSpPr>
        <p:spPr>
          <a:xfrm>
            <a:off x="5062480" y="2115315"/>
            <a:ext cx="3826339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</a:t>
            </a:r>
            <a:r>
              <a:rPr lang="en-US" dirty="0" err="1"/>
              <a:t>argumentelor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aspectelor</a:t>
            </a:r>
            <a:r>
              <a:rPr lang="en-US" dirty="0"/>
              <a:t> socio-</a:t>
            </a:r>
            <a:r>
              <a:rPr lang="en-US" dirty="0" err="1"/>
              <a:t>economice</a:t>
            </a:r>
            <a:endParaRPr dirty="0"/>
          </a:p>
        </p:txBody>
      </p:sp>
      <p:sp>
        <p:nvSpPr>
          <p:cNvPr id="1125" name="Google Shape;1125;p38"/>
          <p:cNvSpPr txBox="1">
            <a:spLocks noGrp="1"/>
          </p:cNvSpPr>
          <p:nvPr>
            <p:ph type="title" idx="5"/>
          </p:nvPr>
        </p:nvSpPr>
        <p:spPr>
          <a:xfrm>
            <a:off x="1055008" y="12685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26" name="Google Shape;1126;p38"/>
          <p:cNvSpPr txBox="1">
            <a:spLocks noGrp="1"/>
          </p:cNvSpPr>
          <p:nvPr>
            <p:ph type="title" idx="6"/>
          </p:nvPr>
        </p:nvSpPr>
        <p:spPr>
          <a:xfrm>
            <a:off x="1055009" y="30068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27" name="Google Shape;1127;p38"/>
          <p:cNvSpPr txBox="1">
            <a:spLocks noGrp="1"/>
          </p:cNvSpPr>
          <p:nvPr>
            <p:ph type="title" idx="7"/>
          </p:nvPr>
        </p:nvSpPr>
        <p:spPr>
          <a:xfrm>
            <a:off x="5170577" y="12685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28" name="Google Shape;1128;p38"/>
          <p:cNvSpPr txBox="1">
            <a:spLocks noGrp="1"/>
          </p:cNvSpPr>
          <p:nvPr>
            <p:ph type="title" idx="8"/>
          </p:nvPr>
        </p:nvSpPr>
        <p:spPr>
          <a:xfrm>
            <a:off x="5170577" y="30068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29" name="Google Shape;1129;p38"/>
          <p:cNvSpPr txBox="1">
            <a:spLocks noGrp="1"/>
          </p:cNvSpPr>
          <p:nvPr>
            <p:ph type="subTitle" idx="9"/>
          </p:nvPr>
        </p:nvSpPr>
        <p:spPr>
          <a:xfrm>
            <a:off x="948799" y="1774975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Introducere</a:t>
            </a:r>
            <a:endParaRPr dirty="0"/>
          </a:p>
        </p:txBody>
      </p:sp>
      <p:sp>
        <p:nvSpPr>
          <p:cNvPr id="1130" name="Google Shape;1130;p38"/>
          <p:cNvSpPr txBox="1">
            <a:spLocks noGrp="1"/>
          </p:cNvSpPr>
          <p:nvPr>
            <p:ph type="subTitle" idx="13"/>
          </p:nvPr>
        </p:nvSpPr>
        <p:spPr>
          <a:xfrm>
            <a:off x="5062482" y="1774975"/>
            <a:ext cx="317911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Prezentarea detaliat</a:t>
            </a:r>
            <a:r>
              <a:rPr lang="ro-RO" dirty="0"/>
              <a:t>ă</a:t>
            </a:r>
            <a:endParaRPr dirty="0"/>
          </a:p>
        </p:txBody>
      </p:sp>
      <p:sp>
        <p:nvSpPr>
          <p:cNvPr id="1131" name="Google Shape;1131;p38"/>
          <p:cNvSpPr txBox="1">
            <a:spLocks noGrp="1"/>
          </p:cNvSpPr>
          <p:nvPr>
            <p:ph type="subTitle" idx="14"/>
          </p:nvPr>
        </p:nvSpPr>
        <p:spPr>
          <a:xfrm>
            <a:off x="948799" y="3513150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Concluzii</a:t>
            </a:r>
            <a:endParaRPr dirty="0"/>
          </a:p>
        </p:txBody>
      </p:sp>
      <p:sp>
        <p:nvSpPr>
          <p:cNvPr id="1132" name="Google Shape;1132;p38"/>
          <p:cNvSpPr txBox="1">
            <a:spLocks noGrp="1"/>
          </p:cNvSpPr>
          <p:nvPr>
            <p:ph type="subTitle" idx="15"/>
          </p:nvPr>
        </p:nvSpPr>
        <p:spPr>
          <a:xfrm>
            <a:off x="5062482" y="3513150"/>
            <a:ext cx="29508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Bibliografie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61"/>
          <p:cNvSpPr txBox="1">
            <a:spLocks noGrp="1"/>
          </p:cNvSpPr>
          <p:nvPr>
            <p:ph type="title"/>
          </p:nvPr>
        </p:nvSpPr>
        <p:spPr>
          <a:xfrm>
            <a:off x="727088" y="1456060"/>
            <a:ext cx="7197712" cy="946897"/>
          </a:xfrm>
          <a:prstGeom prst="rect">
            <a:avLst/>
          </a:prstGeom>
          <a:solidFill>
            <a:schemeClr val="bg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Stresul nu ne mai “opre</a:t>
            </a:r>
            <a:r>
              <a:rPr lang="ro-RO" dirty="0">
                <a:solidFill>
                  <a:schemeClr val="accent6"/>
                </a:solidFill>
              </a:rPr>
              <a:t>ș</a:t>
            </a:r>
            <a:r>
              <a:rPr lang="en" dirty="0">
                <a:solidFill>
                  <a:schemeClr val="accent6"/>
                </a:solidFill>
              </a:rPr>
              <a:t>te la semafor” sau “calc</a:t>
            </a:r>
            <a:r>
              <a:rPr lang="ro-RO" dirty="0">
                <a:solidFill>
                  <a:schemeClr val="accent6"/>
                </a:solidFill>
              </a:rPr>
              <a:t>ă</a:t>
            </a:r>
            <a:r>
              <a:rPr lang="en" dirty="0">
                <a:solidFill>
                  <a:schemeClr val="accent6"/>
                </a:solidFill>
              </a:rPr>
              <a:t> pe trecere”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" name="Google Shape;1562;p52">
            <a:extLst>
              <a:ext uri="{FF2B5EF4-FFF2-40B4-BE49-F238E27FC236}">
                <a16:creationId xmlns:a16="http://schemas.microsoft.com/office/drawing/2014/main" id="{1A63F6B3-5231-AF94-9F30-9C3FA7BA99AC}"/>
              </a:ext>
            </a:extLst>
          </p:cNvPr>
          <p:cNvGrpSpPr/>
          <p:nvPr/>
        </p:nvGrpSpPr>
        <p:grpSpPr>
          <a:xfrm>
            <a:off x="821846" y="2934586"/>
            <a:ext cx="7322693" cy="1870729"/>
            <a:chOff x="-63289" y="3163800"/>
            <a:chExt cx="9263106" cy="1414667"/>
          </a:xfrm>
        </p:grpSpPr>
        <p:sp>
          <p:nvSpPr>
            <p:cNvPr id="5" name="Google Shape;1563;p52">
              <a:extLst>
                <a:ext uri="{FF2B5EF4-FFF2-40B4-BE49-F238E27FC236}">
                  <a16:creationId xmlns:a16="http://schemas.microsoft.com/office/drawing/2014/main" id="{D993A10B-85E2-1F12-A540-686F40419873}"/>
                </a:ext>
              </a:extLst>
            </p:cNvPr>
            <p:cNvSpPr/>
            <p:nvPr/>
          </p:nvSpPr>
          <p:spPr>
            <a:xfrm>
              <a:off x="606835" y="3163800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64;p52">
              <a:extLst>
                <a:ext uri="{FF2B5EF4-FFF2-40B4-BE49-F238E27FC236}">
                  <a16:creationId xmlns:a16="http://schemas.microsoft.com/office/drawing/2014/main" id="{E72A927A-CC60-0F54-D83E-D944F107E9A7}"/>
                </a:ext>
              </a:extLst>
            </p:cNvPr>
            <p:cNvSpPr/>
            <p:nvPr/>
          </p:nvSpPr>
          <p:spPr>
            <a:xfrm>
              <a:off x="-63289" y="3185116"/>
              <a:ext cx="9263106" cy="1372069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40"/>
          <p:cNvSpPr txBox="1">
            <a:spLocks noGrp="1"/>
          </p:cNvSpPr>
          <p:nvPr>
            <p:ph type="title"/>
          </p:nvPr>
        </p:nvSpPr>
        <p:spPr>
          <a:xfrm>
            <a:off x="713225" y="1726975"/>
            <a:ext cx="7163084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Concluzie</a:t>
            </a:r>
            <a:endParaRPr dirty="0"/>
          </a:p>
        </p:txBody>
      </p:sp>
      <p:sp>
        <p:nvSpPr>
          <p:cNvPr id="1202" name="Google Shape;1202;p40"/>
          <p:cNvSpPr txBox="1">
            <a:spLocks noGrp="1"/>
          </p:cNvSpPr>
          <p:nvPr>
            <p:ph type="title" idx="2"/>
          </p:nvPr>
        </p:nvSpPr>
        <p:spPr>
          <a:xfrm>
            <a:off x="713225" y="839900"/>
            <a:ext cx="14328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204" name="Google Shape;1204;p40"/>
          <p:cNvGrpSpPr/>
          <p:nvPr/>
        </p:nvGrpSpPr>
        <p:grpSpPr>
          <a:xfrm>
            <a:off x="5961474" y="839902"/>
            <a:ext cx="1174478" cy="484801"/>
            <a:chOff x="5961474" y="839902"/>
            <a:chExt cx="1174478" cy="484801"/>
          </a:xfrm>
        </p:grpSpPr>
        <p:sp>
          <p:nvSpPr>
            <p:cNvPr id="1205" name="Google Shape;1205;p40"/>
            <p:cNvSpPr/>
            <p:nvPr/>
          </p:nvSpPr>
          <p:spPr>
            <a:xfrm flipH="1">
              <a:off x="6765245" y="83990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 flipH="1">
              <a:off x="6499926" y="12061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841;p64">
            <a:extLst>
              <a:ext uri="{FF2B5EF4-FFF2-40B4-BE49-F238E27FC236}">
                <a16:creationId xmlns:a16="http://schemas.microsoft.com/office/drawing/2014/main" id="{1914FD0C-DA40-D3F9-BA29-9F67ADAF7F9F}"/>
              </a:ext>
            </a:extLst>
          </p:cNvPr>
          <p:cNvGrpSpPr/>
          <p:nvPr/>
        </p:nvGrpSpPr>
        <p:grpSpPr>
          <a:xfrm>
            <a:off x="4289476" y="3004059"/>
            <a:ext cx="2200912" cy="1790293"/>
            <a:chOff x="-4328727" y="-196200"/>
            <a:chExt cx="1790378" cy="1456351"/>
          </a:xfrm>
        </p:grpSpPr>
        <p:sp>
          <p:nvSpPr>
            <p:cNvPr id="28" name="Google Shape;1842;p64">
              <a:extLst>
                <a:ext uri="{FF2B5EF4-FFF2-40B4-BE49-F238E27FC236}">
                  <a16:creationId xmlns:a16="http://schemas.microsoft.com/office/drawing/2014/main" id="{6145E08A-31C4-7D6F-6FAF-A431ADB5B7E7}"/>
                </a:ext>
              </a:extLst>
            </p:cNvPr>
            <p:cNvSpPr/>
            <p:nvPr/>
          </p:nvSpPr>
          <p:spPr>
            <a:xfrm>
              <a:off x="-4159668" y="1128892"/>
              <a:ext cx="1621319" cy="131259"/>
            </a:xfrm>
            <a:custGeom>
              <a:avLst/>
              <a:gdLst/>
              <a:ahLst/>
              <a:cxnLst/>
              <a:rect l="l" t="t" r="r" b="b"/>
              <a:pathLst>
                <a:path w="21369" h="1730" extrusionOk="0">
                  <a:moveTo>
                    <a:pt x="10684" y="0"/>
                  </a:moveTo>
                  <a:cubicBezTo>
                    <a:pt x="4785" y="0"/>
                    <a:pt x="1" y="387"/>
                    <a:pt x="1" y="865"/>
                  </a:cubicBezTo>
                  <a:cubicBezTo>
                    <a:pt x="1" y="1342"/>
                    <a:pt x="4783" y="1729"/>
                    <a:pt x="10684" y="1729"/>
                  </a:cubicBezTo>
                  <a:cubicBezTo>
                    <a:pt x="16585" y="1729"/>
                    <a:pt x="21369" y="1342"/>
                    <a:pt x="21369" y="865"/>
                  </a:cubicBezTo>
                  <a:cubicBezTo>
                    <a:pt x="21369" y="387"/>
                    <a:pt x="16585" y="0"/>
                    <a:pt x="10684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43;p64">
              <a:extLst>
                <a:ext uri="{FF2B5EF4-FFF2-40B4-BE49-F238E27FC236}">
                  <a16:creationId xmlns:a16="http://schemas.microsoft.com/office/drawing/2014/main" id="{FE9D3274-EC37-C8AA-09E8-6B024BA76F12}"/>
                </a:ext>
              </a:extLst>
            </p:cNvPr>
            <p:cNvSpPr/>
            <p:nvPr/>
          </p:nvSpPr>
          <p:spPr>
            <a:xfrm>
              <a:off x="-3524701" y="966300"/>
              <a:ext cx="50683" cy="36267"/>
            </a:xfrm>
            <a:custGeom>
              <a:avLst/>
              <a:gdLst/>
              <a:ahLst/>
              <a:cxnLst/>
              <a:rect l="l" t="t" r="r" b="b"/>
              <a:pathLst>
                <a:path w="668" h="478" fill="none" extrusionOk="0">
                  <a:moveTo>
                    <a:pt x="0" y="0"/>
                  </a:moveTo>
                  <a:lnTo>
                    <a:pt x="667" y="477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44;p64">
              <a:extLst>
                <a:ext uri="{FF2B5EF4-FFF2-40B4-BE49-F238E27FC236}">
                  <a16:creationId xmlns:a16="http://schemas.microsoft.com/office/drawing/2014/main" id="{21028DBB-6F45-014B-0CC0-24C1B07E5F5A}"/>
                </a:ext>
              </a:extLst>
            </p:cNvPr>
            <p:cNvSpPr/>
            <p:nvPr/>
          </p:nvSpPr>
          <p:spPr>
            <a:xfrm>
              <a:off x="-3552545" y="849230"/>
              <a:ext cx="124355" cy="162367"/>
            </a:xfrm>
            <a:custGeom>
              <a:avLst/>
              <a:gdLst/>
              <a:ahLst/>
              <a:cxnLst/>
              <a:rect l="l" t="t" r="r" b="b"/>
              <a:pathLst>
                <a:path w="1639" h="2140" extrusionOk="0">
                  <a:moveTo>
                    <a:pt x="1176" y="1"/>
                  </a:moveTo>
                  <a:lnTo>
                    <a:pt x="517" y="753"/>
                  </a:lnTo>
                  <a:cubicBezTo>
                    <a:pt x="1" y="801"/>
                    <a:pt x="198" y="1276"/>
                    <a:pt x="198" y="1276"/>
                  </a:cubicBezTo>
                  <a:lnTo>
                    <a:pt x="1453" y="2118"/>
                  </a:lnTo>
                  <a:cubicBezTo>
                    <a:pt x="1485" y="2133"/>
                    <a:pt x="1509" y="2140"/>
                    <a:pt x="1528" y="2140"/>
                  </a:cubicBezTo>
                  <a:cubicBezTo>
                    <a:pt x="1638" y="2140"/>
                    <a:pt x="1528" y="1904"/>
                    <a:pt x="1528" y="1904"/>
                  </a:cubicBezTo>
                  <a:lnTo>
                    <a:pt x="959" y="1047"/>
                  </a:lnTo>
                  <a:lnTo>
                    <a:pt x="1567" y="581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45;p64">
              <a:extLst>
                <a:ext uri="{FF2B5EF4-FFF2-40B4-BE49-F238E27FC236}">
                  <a16:creationId xmlns:a16="http://schemas.microsoft.com/office/drawing/2014/main" id="{D5F8335A-4AF6-7F81-A127-DE045301FC54}"/>
                </a:ext>
              </a:extLst>
            </p:cNvPr>
            <p:cNvSpPr/>
            <p:nvPr/>
          </p:nvSpPr>
          <p:spPr>
            <a:xfrm>
              <a:off x="-3537599" y="945966"/>
              <a:ext cx="95296" cy="64036"/>
            </a:xfrm>
            <a:custGeom>
              <a:avLst/>
              <a:gdLst/>
              <a:ahLst/>
              <a:cxnLst/>
              <a:rect l="l" t="t" r="r" b="b"/>
              <a:pathLst>
                <a:path w="1256" h="844" fill="none" extrusionOk="0">
                  <a:moveTo>
                    <a:pt x="1" y="1"/>
                  </a:moveTo>
                  <a:lnTo>
                    <a:pt x="1256" y="843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46;p64">
              <a:extLst>
                <a:ext uri="{FF2B5EF4-FFF2-40B4-BE49-F238E27FC236}">
                  <a16:creationId xmlns:a16="http://schemas.microsoft.com/office/drawing/2014/main" id="{352C6533-683E-D756-C20D-FECC96A3B63B}"/>
                </a:ext>
              </a:extLst>
            </p:cNvPr>
            <p:cNvSpPr/>
            <p:nvPr/>
          </p:nvSpPr>
          <p:spPr>
            <a:xfrm>
              <a:off x="-3489876" y="960382"/>
              <a:ext cx="38088" cy="17602"/>
            </a:xfrm>
            <a:custGeom>
              <a:avLst/>
              <a:gdLst/>
              <a:ahLst/>
              <a:cxnLst/>
              <a:rect l="l" t="t" r="r" b="b"/>
              <a:pathLst>
                <a:path w="502" h="232" fill="none" extrusionOk="0">
                  <a:moveTo>
                    <a:pt x="501" y="135"/>
                  </a:moveTo>
                  <a:cubicBezTo>
                    <a:pt x="501" y="135"/>
                    <a:pt x="157" y="1"/>
                    <a:pt x="0" y="231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847;p64">
              <a:extLst>
                <a:ext uri="{FF2B5EF4-FFF2-40B4-BE49-F238E27FC236}">
                  <a16:creationId xmlns:a16="http://schemas.microsoft.com/office/drawing/2014/main" id="{2DD16FE0-A753-13F1-F830-31F303DFBEE9}"/>
                </a:ext>
              </a:extLst>
            </p:cNvPr>
            <p:cNvSpPr/>
            <p:nvPr/>
          </p:nvSpPr>
          <p:spPr>
            <a:xfrm>
              <a:off x="-3575610" y="477309"/>
              <a:ext cx="303793" cy="443020"/>
            </a:xfrm>
            <a:custGeom>
              <a:avLst/>
              <a:gdLst/>
              <a:ahLst/>
              <a:cxnLst/>
              <a:rect l="l" t="t" r="r" b="b"/>
              <a:pathLst>
                <a:path w="4004" h="5839" extrusionOk="0">
                  <a:moveTo>
                    <a:pt x="1" y="1"/>
                  </a:moveTo>
                  <a:cubicBezTo>
                    <a:pt x="1" y="1"/>
                    <a:pt x="1687" y="1912"/>
                    <a:pt x="2083" y="3056"/>
                  </a:cubicBezTo>
                  <a:cubicBezTo>
                    <a:pt x="2256" y="3556"/>
                    <a:pt x="1156" y="4763"/>
                    <a:pt x="1156" y="4763"/>
                  </a:cubicBezTo>
                  <a:lnTo>
                    <a:pt x="1880" y="5839"/>
                  </a:lnTo>
                  <a:cubicBezTo>
                    <a:pt x="1880" y="5839"/>
                    <a:pt x="4003" y="3887"/>
                    <a:pt x="3930" y="3329"/>
                  </a:cubicBezTo>
                  <a:cubicBezTo>
                    <a:pt x="3797" y="2326"/>
                    <a:pt x="2551" y="1"/>
                    <a:pt x="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848;p64">
              <a:extLst>
                <a:ext uri="{FF2B5EF4-FFF2-40B4-BE49-F238E27FC236}">
                  <a16:creationId xmlns:a16="http://schemas.microsoft.com/office/drawing/2014/main" id="{3941B5D6-7884-C04A-E82B-F9EDCA75EE90}"/>
                </a:ext>
              </a:extLst>
            </p:cNvPr>
            <p:cNvSpPr/>
            <p:nvPr/>
          </p:nvSpPr>
          <p:spPr>
            <a:xfrm>
              <a:off x="-4023707" y="685121"/>
              <a:ext cx="507359" cy="507359"/>
            </a:xfrm>
            <a:custGeom>
              <a:avLst/>
              <a:gdLst/>
              <a:ahLst/>
              <a:cxnLst/>
              <a:rect l="l" t="t" r="r" b="b"/>
              <a:pathLst>
                <a:path w="6687" h="6687" fill="none" extrusionOk="0">
                  <a:moveTo>
                    <a:pt x="6686" y="3343"/>
                  </a:moveTo>
                  <a:cubicBezTo>
                    <a:pt x="6686" y="5190"/>
                    <a:pt x="5190" y="6686"/>
                    <a:pt x="3343" y="6686"/>
                  </a:cubicBezTo>
                  <a:cubicBezTo>
                    <a:pt x="1497" y="6686"/>
                    <a:pt x="0" y="5190"/>
                    <a:pt x="0" y="3343"/>
                  </a:cubicBezTo>
                  <a:cubicBezTo>
                    <a:pt x="0" y="1498"/>
                    <a:pt x="1497" y="0"/>
                    <a:pt x="3343" y="0"/>
                  </a:cubicBezTo>
                  <a:cubicBezTo>
                    <a:pt x="5190" y="0"/>
                    <a:pt x="6686" y="1498"/>
                    <a:pt x="6686" y="3343"/>
                  </a:cubicBez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849;p64">
              <a:extLst>
                <a:ext uri="{FF2B5EF4-FFF2-40B4-BE49-F238E27FC236}">
                  <a16:creationId xmlns:a16="http://schemas.microsoft.com/office/drawing/2014/main" id="{1297E256-72AA-9B70-1A1E-4EB8F111289D}"/>
                </a:ext>
              </a:extLst>
            </p:cNvPr>
            <p:cNvSpPr/>
            <p:nvPr/>
          </p:nvSpPr>
          <p:spPr>
            <a:xfrm>
              <a:off x="-3770069" y="673664"/>
              <a:ext cx="367071" cy="303490"/>
            </a:xfrm>
            <a:custGeom>
              <a:avLst/>
              <a:gdLst/>
              <a:ahLst/>
              <a:cxnLst/>
              <a:rect l="l" t="t" r="r" b="b"/>
              <a:pathLst>
                <a:path w="4838" h="4000" fill="none" extrusionOk="0">
                  <a:moveTo>
                    <a:pt x="0" y="3494"/>
                  </a:moveTo>
                  <a:lnTo>
                    <a:pt x="3734" y="0"/>
                  </a:lnTo>
                  <a:lnTo>
                    <a:pt x="4838" y="3999"/>
                  </a:ln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850;p64">
              <a:extLst>
                <a:ext uri="{FF2B5EF4-FFF2-40B4-BE49-F238E27FC236}">
                  <a16:creationId xmlns:a16="http://schemas.microsoft.com/office/drawing/2014/main" id="{6A067289-FBAB-3FF3-5A31-50AF3EAA8145}"/>
                </a:ext>
              </a:extLst>
            </p:cNvPr>
            <p:cNvSpPr/>
            <p:nvPr/>
          </p:nvSpPr>
          <p:spPr>
            <a:xfrm>
              <a:off x="-3459679" y="903782"/>
              <a:ext cx="146586" cy="146586"/>
            </a:xfrm>
            <a:custGeom>
              <a:avLst/>
              <a:gdLst/>
              <a:ahLst/>
              <a:cxnLst/>
              <a:rect l="l" t="t" r="r" b="b"/>
              <a:pathLst>
                <a:path w="1932" h="1932" extrusionOk="0">
                  <a:moveTo>
                    <a:pt x="969" y="0"/>
                  </a:moveTo>
                  <a:cubicBezTo>
                    <a:pt x="968" y="0"/>
                    <a:pt x="967" y="0"/>
                    <a:pt x="966" y="0"/>
                  </a:cubicBezTo>
                  <a:cubicBezTo>
                    <a:pt x="433" y="0"/>
                    <a:pt x="0" y="434"/>
                    <a:pt x="0" y="966"/>
                  </a:cubicBezTo>
                  <a:cubicBezTo>
                    <a:pt x="0" y="1499"/>
                    <a:pt x="432" y="1932"/>
                    <a:pt x="966" y="1932"/>
                  </a:cubicBezTo>
                  <a:cubicBezTo>
                    <a:pt x="1499" y="1932"/>
                    <a:pt x="1932" y="1501"/>
                    <a:pt x="1932" y="966"/>
                  </a:cubicBezTo>
                  <a:cubicBezTo>
                    <a:pt x="1932" y="433"/>
                    <a:pt x="1500" y="0"/>
                    <a:pt x="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851;p64">
              <a:extLst>
                <a:ext uri="{FF2B5EF4-FFF2-40B4-BE49-F238E27FC236}">
                  <a16:creationId xmlns:a16="http://schemas.microsoft.com/office/drawing/2014/main" id="{CE173EF8-371E-49A4-94FF-8AC0BDC9EDD3}"/>
                </a:ext>
              </a:extLst>
            </p:cNvPr>
            <p:cNvSpPr/>
            <p:nvPr/>
          </p:nvSpPr>
          <p:spPr>
            <a:xfrm>
              <a:off x="-3018411" y="217678"/>
              <a:ext cx="127011" cy="77769"/>
            </a:xfrm>
            <a:custGeom>
              <a:avLst/>
              <a:gdLst/>
              <a:ahLst/>
              <a:cxnLst/>
              <a:rect l="l" t="t" r="r" b="b"/>
              <a:pathLst>
                <a:path w="1674" h="1025" extrusionOk="0">
                  <a:moveTo>
                    <a:pt x="1032" y="1"/>
                  </a:moveTo>
                  <a:cubicBezTo>
                    <a:pt x="944" y="1"/>
                    <a:pt x="844" y="33"/>
                    <a:pt x="726" y="111"/>
                  </a:cubicBezTo>
                  <a:cubicBezTo>
                    <a:pt x="0" y="594"/>
                    <a:pt x="244" y="870"/>
                    <a:pt x="244" y="870"/>
                  </a:cubicBezTo>
                  <a:cubicBezTo>
                    <a:pt x="352" y="982"/>
                    <a:pt x="456" y="1025"/>
                    <a:pt x="550" y="1025"/>
                  </a:cubicBezTo>
                  <a:cubicBezTo>
                    <a:pt x="849" y="1025"/>
                    <a:pt x="1056" y="598"/>
                    <a:pt x="1056" y="598"/>
                  </a:cubicBezTo>
                  <a:cubicBezTo>
                    <a:pt x="1056" y="598"/>
                    <a:pt x="1058" y="598"/>
                    <a:pt x="1060" y="598"/>
                  </a:cubicBezTo>
                  <a:cubicBezTo>
                    <a:pt x="1082" y="598"/>
                    <a:pt x="1191" y="602"/>
                    <a:pt x="1285" y="686"/>
                  </a:cubicBezTo>
                  <a:cubicBezTo>
                    <a:pt x="1340" y="737"/>
                    <a:pt x="1146" y="969"/>
                    <a:pt x="1269" y="969"/>
                  </a:cubicBezTo>
                  <a:cubicBezTo>
                    <a:pt x="1281" y="969"/>
                    <a:pt x="1296" y="967"/>
                    <a:pt x="1314" y="963"/>
                  </a:cubicBezTo>
                  <a:cubicBezTo>
                    <a:pt x="1534" y="911"/>
                    <a:pt x="1674" y="585"/>
                    <a:pt x="1554" y="426"/>
                  </a:cubicBezTo>
                  <a:cubicBezTo>
                    <a:pt x="1419" y="245"/>
                    <a:pt x="1274" y="1"/>
                    <a:pt x="1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852;p64">
              <a:extLst>
                <a:ext uri="{FF2B5EF4-FFF2-40B4-BE49-F238E27FC236}">
                  <a16:creationId xmlns:a16="http://schemas.microsoft.com/office/drawing/2014/main" id="{1530F1DC-9622-DE3C-3E50-719CAD389732}"/>
                </a:ext>
              </a:extLst>
            </p:cNvPr>
            <p:cNvSpPr/>
            <p:nvPr/>
          </p:nvSpPr>
          <p:spPr>
            <a:xfrm>
              <a:off x="-3045725" y="685121"/>
              <a:ext cx="507359" cy="507359"/>
            </a:xfrm>
            <a:custGeom>
              <a:avLst/>
              <a:gdLst/>
              <a:ahLst/>
              <a:cxnLst/>
              <a:rect l="l" t="t" r="r" b="b"/>
              <a:pathLst>
                <a:path w="6687" h="6687" fill="none" extrusionOk="0">
                  <a:moveTo>
                    <a:pt x="6687" y="3343"/>
                  </a:moveTo>
                  <a:cubicBezTo>
                    <a:pt x="6687" y="5190"/>
                    <a:pt x="5190" y="6686"/>
                    <a:pt x="3344" y="6686"/>
                  </a:cubicBezTo>
                  <a:cubicBezTo>
                    <a:pt x="1497" y="6686"/>
                    <a:pt x="1" y="5190"/>
                    <a:pt x="1" y="3343"/>
                  </a:cubicBezTo>
                  <a:cubicBezTo>
                    <a:pt x="1" y="1498"/>
                    <a:pt x="1497" y="0"/>
                    <a:pt x="3344" y="0"/>
                  </a:cubicBezTo>
                  <a:cubicBezTo>
                    <a:pt x="5190" y="0"/>
                    <a:pt x="6687" y="1498"/>
                    <a:pt x="6687" y="3343"/>
                  </a:cubicBezTo>
                  <a:close/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853;p64">
              <a:extLst>
                <a:ext uri="{FF2B5EF4-FFF2-40B4-BE49-F238E27FC236}">
                  <a16:creationId xmlns:a16="http://schemas.microsoft.com/office/drawing/2014/main" id="{52C31B43-9D10-1F4E-1492-76F4D566C574}"/>
                </a:ext>
              </a:extLst>
            </p:cNvPr>
            <p:cNvSpPr/>
            <p:nvPr/>
          </p:nvSpPr>
          <p:spPr>
            <a:xfrm>
              <a:off x="-3823254" y="885497"/>
              <a:ext cx="106753" cy="106753"/>
            </a:xfrm>
            <a:custGeom>
              <a:avLst/>
              <a:gdLst/>
              <a:ahLst/>
              <a:cxnLst/>
              <a:rect l="l" t="t" r="r" b="b"/>
              <a:pathLst>
                <a:path w="1407" h="1407" extrusionOk="0">
                  <a:moveTo>
                    <a:pt x="703" y="0"/>
                  </a:moveTo>
                  <a:cubicBezTo>
                    <a:pt x="316" y="0"/>
                    <a:pt x="1" y="313"/>
                    <a:pt x="1" y="702"/>
                  </a:cubicBezTo>
                  <a:cubicBezTo>
                    <a:pt x="1" y="1089"/>
                    <a:pt x="314" y="1406"/>
                    <a:pt x="703" y="1406"/>
                  </a:cubicBezTo>
                  <a:cubicBezTo>
                    <a:pt x="1090" y="1406"/>
                    <a:pt x="1407" y="1093"/>
                    <a:pt x="1407" y="702"/>
                  </a:cubicBezTo>
                  <a:cubicBezTo>
                    <a:pt x="1407" y="315"/>
                    <a:pt x="1090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854;p64">
              <a:extLst>
                <a:ext uri="{FF2B5EF4-FFF2-40B4-BE49-F238E27FC236}">
                  <a16:creationId xmlns:a16="http://schemas.microsoft.com/office/drawing/2014/main" id="{D905C83B-D0BE-E4BD-4B0E-29D9BA0A01A7}"/>
                </a:ext>
              </a:extLst>
            </p:cNvPr>
            <p:cNvSpPr/>
            <p:nvPr/>
          </p:nvSpPr>
          <p:spPr>
            <a:xfrm>
              <a:off x="-2845348" y="885497"/>
              <a:ext cx="106677" cy="106753"/>
            </a:xfrm>
            <a:custGeom>
              <a:avLst/>
              <a:gdLst/>
              <a:ahLst/>
              <a:cxnLst/>
              <a:rect l="l" t="t" r="r" b="b"/>
              <a:pathLst>
                <a:path w="1406" h="1407" extrusionOk="0">
                  <a:moveTo>
                    <a:pt x="703" y="0"/>
                  </a:moveTo>
                  <a:cubicBezTo>
                    <a:pt x="316" y="0"/>
                    <a:pt x="1" y="313"/>
                    <a:pt x="1" y="702"/>
                  </a:cubicBezTo>
                  <a:cubicBezTo>
                    <a:pt x="1" y="1089"/>
                    <a:pt x="314" y="1406"/>
                    <a:pt x="703" y="1406"/>
                  </a:cubicBezTo>
                  <a:cubicBezTo>
                    <a:pt x="1090" y="1406"/>
                    <a:pt x="1405" y="1093"/>
                    <a:pt x="1405" y="702"/>
                  </a:cubicBezTo>
                  <a:cubicBezTo>
                    <a:pt x="1405" y="315"/>
                    <a:pt x="1092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855;p64">
              <a:extLst>
                <a:ext uri="{FF2B5EF4-FFF2-40B4-BE49-F238E27FC236}">
                  <a16:creationId xmlns:a16="http://schemas.microsoft.com/office/drawing/2014/main" id="{A914A867-0AE3-79CF-E96D-9D536D1B697E}"/>
                </a:ext>
              </a:extLst>
            </p:cNvPr>
            <p:cNvSpPr/>
            <p:nvPr/>
          </p:nvSpPr>
          <p:spPr>
            <a:xfrm>
              <a:off x="-3486841" y="517142"/>
              <a:ext cx="582321" cy="460015"/>
            </a:xfrm>
            <a:custGeom>
              <a:avLst/>
              <a:gdLst/>
              <a:ahLst/>
              <a:cxnLst/>
              <a:rect l="l" t="t" r="r" b="b"/>
              <a:pathLst>
                <a:path w="7675" h="6063" fill="none" extrusionOk="0">
                  <a:moveTo>
                    <a:pt x="1" y="2063"/>
                  </a:moveTo>
                  <a:lnTo>
                    <a:pt x="7474" y="1"/>
                  </a:lnTo>
                  <a:lnTo>
                    <a:pt x="7674" y="917"/>
                  </a:lnTo>
                  <a:lnTo>
                    <a:pt x="1105" y="6062"/>
                  </a:lnTo>
                </a:path>
              </a:pathLst>
            </a:custGeom>
            <a:solidFill>
              <a:schemeClr val="dk1"/>
            </a:solidFill>
            <a:ln w="1452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856;p64">
              <a:extLst>
                <a:ext uri="{FF2B5EF4-FFF2-40B4-BE49-F238E27FC236}">
                  <a16:creationId xmlns:a16="http://schemas.microsoft.com/office/drawing/2014/main" id="{76F0FA35-BC4B-F3A4-D5A3-87BD63631E2D}"/>
                </a:ext>
              </a:extLst>
            </p:cNvPr>
            <p:cNvSpPr/>
            <p:nvPr/>
          </p:nvSpPr>
          <p:spPr>
            <a:xfrm>
              <a:off x="-3516431" y="556215"/>
              <a:ext cx="24355" cy="87405"/>
            </a:xfrm>
            <a:custGeom>
              <a:avLst/>
              <a:gdLst/>
              <a:ahLst/>
              <a:cxnLst/>
              <a:rect l="l" t="t" r="r" b="b"/>
              <a:pathLst>
                <a:path w="321" h="1152" fill="none" extrusionOk="0">
                  <a:moveTo>
                    <a:pt x="0" y="0"/>
                  </a:moveTo>
                  <a:lnTo>
                    <a:pt x="321" y="1152"/>
                  </a:lnTo>
                </a:path>
              </a:pathLst>
            </a:custGeom>
            <a:solidFill>
              <a:schemeClr val="accent4"/>
            </a:solidFill>
            <a:ln w="10375" cap="rnd" cmpd="sng">
              <a:solidFill>
                <a:srgbClr val="C5C5C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857;p64">
              <a:extLst>
                <a:ext uri="{FF2B5EF4-FFF2-40B4-BE49-F238E27FC236}">
                  <a16:creationId xmlns:a16="http://schemas.microsoft.com/office/drawing/2014/main" id="{DEE34551-6334-B1FC-A789-F4B0C9139E1E}"/>
                </a:ext>
              </a:extLst>
            </p:cNvPr>
            <p:cNvSpPr/>
            <p:nvPr/>
          </p:nvSpPr>
          <p:spPr>
            <a:xfrm>
              <a:off x="-3496780" y="623969"/>
              <a:ext cx="20106" cy="85281"/>
            </a:xfrm>
            <a:custGeom>
              <a:avLst/>
              <a:gdLst/>
              <a:ahLst/>
              <a:cxnLst/>
              <a:rect l="l" t="t" r="r" b="b"/>
              <a:pathLst>
                <a:path w="265" h="1124" fill="none" extrusionOk="0">
                  <a:moveTo>
                    <a:pt x="1" y="1"/>
                  </a:moveTo>
                  <a:lnTo>
                    <a:pt x="264" y="1123"/>
                  </a:lnTo>
                </a:path>
              </a:pathLst>
            </a:custGeom>
            <a:solidFill>
              <a:schemeClr val="dk1"/>
            </a:solidFill>
            <a:ln w="14525" cap="flat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858;p64">
              <a:extLst>
                <a:ext uri="{FF2B5EF4-FFF2-40B4-BE49-F238E27FC236}">
                  <a16:creationId xmlns:a16="http://schemas.microsoft.com/office/drawing/2014/main" id="{3BA23BC9-2DB8-FFFF-473E-8659CA7006E8}"/>
                </a:ext>
              </a:extLst>
            </p:cNvPr>
            <p:cNvSpPr/>
            <p:nvPr/>
          </p:nvSpPr>
          <p:spPr>
            <a:xfrm>
              <a:off x="-3613622" y="530874"/>
              <a:ext cx="235660" cy="52883"/>
            </a:xfrm>
            <a:custGeom>
              <a:avLst/>
              <a:gdLst/>
              <a:ahLst/>
              <a:cxnLst/>
              <a:rect l="l" t="t" r="r" b="b"/>
              <a:pathLst>
                <a:path w="3106" h="697" extrusionOk="0">
                  <a:moveTo>
                    <a:pt x="443" y="1"/>
                  </a:moveTo>
                  <a:cubicBezTo>
                    <a:pt x="443" y="1"/>
                    <a:pt x="0" y="599"/>
                    <a:pt x="503" y="677"/>
                  </a:cubicBezTo>
                  <a:cubicBezTo>
                    <a:pt x="586" y="690"/>
                    <a:pt x="707" y="696"/>
                    <a:pt x="853" y="696"/>
                  </a:cubicBezTo>
                  <a:cubicBezTo>
                    <a:pt x="1606" y="696"/>
                    <a:pt x="3011" y="534"/>
                    <a:pt x="3054" y="340"/>
                  </a:cubicBezTo>
                  <a:cubicBezTo>
                    <a:pt x="3106" y="106"/>
                    <a:pt x="443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859;p64">
              <a:extLst>
                <a:ext uri="{FF2B5EF4-FFF2-40B4-BE49-F238E27FC236}">
                  <a16:creationId xmlns:a16="http://schemas.microsoft.com/office/drawing/2014/main" id="{AF52D636-1A22-21EB-7874-BA33FB2B3CF5}"/>
                </a:ext>
              </a:extLst>
            </p:cNvPr>
            <p:cNvSpPr/>
            <p:nvPr/>
          </p:nvSpPr>
          <p:spPr>
            <a:xfrm>
              <a:off x="-3386463" y="982460"/>
              <a:ext cx="98103" cy="986"/>
            </a:xfrm>
            <a:custGeom>
              <a:avLst/>
              <a:gdLst/>
              <a:ahLst/>
              <a:cxnLst/>
              <a:rect l="l" t="t" r="r" b="b"/>
              <a:pathLst>
                <a:path w="1293" h="13" fill="none" extrusionOk="0">
                  <a:moveTo>
                    <a:pt x="1" y="1"/>
                  </a:moveTo>
                  <a:lnTo>
                    <a:pt x="1293" y="12"/>
                  </a:lnTo>
                </a:path>
              </a:pathLst>
            </a:custGeom>
            <a:noFill/>
            <a:ln w="5200" cap="rnd" cmpd="sng">
              <a:solidFill>
                <a:schemeClr val="accent4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60;p64">
              <a:extLst>
                <a:ext uri="{FF2B5EF4-FFF2-40B4-BE49-F238E27FC236}">
                  <a16:creationId xmlns:a16="http://schemas.microsoft.com/office/drawing/2014/main" id="{DD1D9BCA-6050-20EC-AFCD-DA39169AC062}"/>
                </a:ext>
              </a:extLst>
            </p:cNvPr>
            <p:cNvSpPr/>
            <p:nvPr/>
          </p:nvSpPr>
          <p:spPr>
            <a:xfrm>
              <a:off x="-3320455" y="977073"/>
              <a:ext cx="61305" cy="11077"/>
            </a:xfrm>
            <a:custGeom>
              <a:avLst/>
              <a:gdLst/>
              <a:ahLst/>
              <a:cxnLst/>
              <a:rect l="l" t="t" r="r" b="b"/>
              <a:pathLst>
                <a:path w="808" h="146" fill="none" extrusionOk="0">
                  <a:moveTo>
                    <a:pt x="1" y="146"/>
                  </a:moveTo>
                  <a:lnTo>
                    <a:pt x="808" y="0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61;p64">
              <a:extLst>
                <a:ext uri="{FF2B5EF4-FFF2-40B4-BE49-F238E27FC236}">
                  <a16:creationId xmlns:a16="http://schemas.microsoft.com/office/drawing/2014/main" id="{DDF5A8EE-B2D2-4B2E-80A8-DE8E9E830E33}"/>
                </a:ext>
              </a:extLst>
            </p:cNvPr>
            <p:cNvSpPr/>
            <p:nvPr/>
          </p:nvSpPr>
          <p:spPr>
            <a:xfrm>
              <a:off x="-3380242" y="862508"/>
              <a:ext cx="166009" cy="120941"/>
            </a:xfrm>
            <a:custGeom>
              <a:avLst/>
              <a:gdLst/>
              <a:ahLst/>
              <a:cxnLst/>
              <a:rect l="l" t="t" r="r" b="b"/>
              <a:pathLst>
                <a:path w="2188" h="1594" extrusionOk="0">
                  <a:moveTo>
                    <a:pt x="243" y="1"/>
                  </a:moveTo>
                  <a:lnTo>
                    <a:pt x="324" y="998"/>
                  </a:lnTo>
                  <a:cubicBezTo>
                    <a:pt x="0" y="1401"/>
                    <a:pt x="475" y="1593"/>
                    <a:pt x="475" y="1593"/>
                  </a:cubicBezTo>
                  <a:lnTo>
                    <a:pt x="1957" y="1278"/>
                  </a:lnTo>
                  <a:cubicBezTo>
                    <a:pt x="2187" y="1188"/>
                    <a:pt x="1856" y="1073"/>
                    <a:pt x="1856" y="1073"/>
                  </a:cubicBezTo>
                  <a:lnTo>
                    <a:pt x="844" y="885"/>
                  </a:lnTo>
                  <a:lnTo>
                    <a:pt x="933" y="126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62;p64">
              <a:extLst>
                <a:ext uri="{FF2B5EF4-FFF2-40B4-BE49-F238E27FC236}">
                  <a16:creationId xmlns:a16="http://schemas.microsoft.com/office/drawing/2014/main" id="{B8CD569E-2684-510A-FB0B-19942DC94EC8}"/>
                </a:ext>
              </a:extLst>
            </p:cNvPr>
            <p:cNvSpPr/>
            <p:nvPr/>
          </p:nvSpPr>
          <p:spPr>
            <a:xfrm>
              <a:off x="-3344203" y="959395"/>
              <a:ext cx="112519" cy="24052"/>
            </a:xfrm>
            <a:custGeom>
              <a:avLst/>
              <a:gdLst/>
              <a:ahLst/>
              <a:cxnLst/>
              <a:rect l="l" t="t" r="r" b="b"/>
              <a:pathLst>
                <a:path w="1483" h="317" fill="none" extrusionOk="0">
                  <a:moveTo>
                    <a:pt x="0" y="316"/>
                  </a:moveTo>
                  <a:lnTo>
                    <a:pt x="1482" y="1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63;p64">
              <a:extLst>
                <a:ext uri="{FF2B5EF4-FFF2-40B4-BE49-F238E27FC236}">
                  <a16:creationId xmlns:a16="http://schemas.microsoft.com/office/drawing/2014/main" id="{159A7732-11BC-8E81-20BD-F154FF81F640}"/>
                </a:ext>
              </a:extLst>
            </p:cNvPr>
            <p:cNvSpPr/>
            <p:nvPr/>
          </p:nvSpPr>
          <p:spPr>
            <a:xfrm>
              <a:off x="-3292079" y="938758"/>
              <a:ext cx="25569" cy="32625"/>
            </a:xfrm>
            <a:custGeom>
              <a:avLst/>
              <a:gdLst/>
              <a:ahLst/>
              <a:cxnLst/>
              <a:rect l="l" t="t" r="r" b="b"/>
              <a:pathLst>
                <a:path w="337" h="430" fill="none" extrusionOk="0">
                  <a:moveTo>
                    <a:pt x="336" y="0"/>
                  </a:moveTo>
                  <a:cubicBezTo>
                    <a:pt x="336" y="0"/>
                    <a:pt x="1" y="155"/>
                    <a:pt x="56" y="430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64;p64">
              <a:extLst>
                <a:ext uri="{FF2B5EF4-FFF2-40B4-BE49-F238E27FC236}">
                  <a16:creationId xmlns:a16="http://schemas.microsoft.com/office/drawing/2014/main" id="{27754C22-B8B8-D4B9-236E-DD7099AB16F4}"/>
                </a:ext>
              </a:extLst>
            </p:cNvPr>
            <p:cNvSpPr/>
            <p:nvPr/>
          </p:nvSpPr>
          <p:spPr>
            <a:xfrm>
              <a:off x="-3638128" y="403107"/>
              <a:ext cx="418133" cy="481032"/>
            </a:xfrm>
            <a:custGeom>
              <a:avLst/>
              <a:gdLst/>
              <a:ahLst/>
              <a:cxnLst/>
              <a:rect l="l" t="t" r="r" b="b"/>
              <a:pathLst>
                <a:path w="5511" h="6340" extrusionOk="0">
                  <a:moveTo>
                    <a:pt x="766" y="0"/>
                  </a:moveTo>
                  <a:cubicBezTo>
                    <a:pt x="766" y="0"/>
                    <a:pt x="1" y="551"/>
                    <a:pt x="766" y="1685"/>
                  </a:cubicBezTo>
                  <a:cubicBezTo>
                    <a:pt x="1530" y="2818"/>
                    <a:pt x="3469" y="2497"/>
                    <a:pt x="3499" y="3631"/>
                  </a:cubicBezTo>
                  <a:cubicBezTo>
                    <a:pt x="3530" y="4764"/>
                    <a:pt x="3521" y="6181"/>
                    <a:pt x="3521" y="6181"/>
                  </a:cubicBezTo>
                  <a:lnTo>
                    <a:pt x="4897" y="6340"/>
                  </a:lnTo>
                  <a:cubicBezTo>
                    <a:pt x="4897" y="6340"/>
                    <a:pt x="5511" y="4143"/>
                    <a:pt x="5021" y="2919"/>
                  </a:cubicBezTo>
                  <a:cubicBezTo>
                    <a:pt x="4529" y="1696"/>
                    <a:pt x="3097" y="459"/>
                    <a:pt x="3097" y="459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65;p64">
              <a:extLst>
                <a:ext uri="{FF2B5EF4-FFF2-40B4-BE49-F238E27FC236}">
                  <a16:creationId xmlns:a16="http://schemas.microsoft.com/office/drawing/2014/main" id="{FFF1C4AE-28C0-C434-E0E5-70F49FA39AC4}"/>
                </a:ext>
              </a:extLst>
            </p:cNvPr>
            <p:cNvSpPr/>
            <p:nvPr/>
          </p:nvSpPr>
          <p:spPr>
            <a:xfrm>
              <a:off x="-2884877" y="616154"/>
              <a:ext cx="92868" cy="322686"/>
            </a:xfrm>
            <a:custGeom>
              <a:avLst/>
              <a:gdLst/>
              <a:ahLst/>
              <a:cxnLst/>
              <a:rect l="l" t="t" r="r" b="b"/>
              <a:pathLst>
                <a:path w="1224" h="4253" fill="none" extrusionOk="0">
                  <a:moveTo>
                    <a:pt x="0" y="1"/>
                  </a:moveTo>
                  <a:lnTo>
                    <a:pt x="1224" y="4252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66;p64">
              <a:extLst>
                <a:ext uri="{FF2B5EF4-FFF2-40B4-BE49-F238E27FC236}">
                  <a16:creationId xmlns:a16="http://schemas.microsoft.com/office/drawing/2014/main" id="{0B39D5E6-6F44-4C44-2D76-8A24CCBCEF56}"/>
                </a:ext>
              </a:extLst>
            </p:cNvPr>
            <p:cNvSpPr/>
            <p:nvPr/>
          </p:nvSpPr>
          <p:spPr>
            <a:xfrm>
              <a:off x="-2966818" y="282168"/>
              <a:ext cx="33460" cy="165174"/>
            </a:xfrm>
            <a:custGeom>
              <a:avLst/>
              <a:gdLst/>
              <a:ahLst/>
              <a:cxnLst/>
              <a:rect l="l" t="t" r="r" b="b"/>
              <a:pathLst>
                <a:path w="441" h="2177" fill="none" extrusionOk="0">
                  <a:moveTo>
                    <a:pt x="441" y="2177"/>
                  </a:moveTo>
                  <a:lnTo>
                    <a:pt x="0" y="662"/>
                  </a:lnTo>
                  <a:lnTo>
                    <a:pt x="356" y="0"/>
                  </a:lnTo>
                </a:path>
              </a:pathLst>
            </a:custGeom>
            <a:solidFill>
              <a:schemeClr val="accent4"/>
            </a:solidFill>
            <a:ln w="10375" cap="rnd" cmpd="sng">
              <a:solidFill>
                <a:schemeClr val="accent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67;p64">
              <a:extLst>
                <a:ext uri="{FF2B5EF4-FFF2-40B4-BE49-F238E27FC236}">
                  <a16:creationId xmlns:a16="http://schemas.microsoft.com/office/drawing/2014/main" id="{EB7008DA-8F85-D8B4-011C-35DCBBA01080}"/>
                </a:ext>
              </a:extLst>
            </p:cNvPr>
            <p:cNvSpPr/>
            <p:nvPr/>
          </p:nvSpPr>
          <p:spPr>
            <a:xfrm>
              <a:off x="-2939808" y="424503"/>
              <a:ext cx="55008" cy="191730"/>
            </a:xfrm>
            <a:custGeom>
              <a:avLst/>
              <a:gdLst/>
              <a:ahLst/>
              <a:cxnLst/>
              <a:rect l="l" t="t" r="r" b="b"/>
              <a:pathLst>
                <a:path w="725" h="2527" fill="none" extrusionOk="0">
                  <a:moveTo>
                    <a:pt x="0" y="0"/>
                  </a:moveTo>
                  <a:lnTo>
                    <a:pt x="724" y="2527"/>
                  </a:lnTo>
                </a:path>
              </a:pathLst>
            </a:custGeom>
            <a:solidFill>
              <a:schemeClr val="dk1"/>
            </a:solidFill>
            <a:ln w="10375" cap="sq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68;p64">
              <a:extLst>
                <a:ext uri="{FF2B5EF4-FFF2-40B4-BE49-F238E27FC236}">
                  <a16:creationId xmlns:a16="http://schemas.microsoft.com/office/drawing/2014/main" id="{195D667B-8545-A73B-FF4C-0FEFA3C21A1D}"/>
                </a:ext>
              </a:extLst>
            </p:cNvPr>
            <p:cNvSpPr/>
            <p:nvPr/>
          </p:nvSpPr>
          <p:spPr>
            <a:xfrm>
              <a:off x="-2962494" y="256448"/>
              <a:ext cx="51517" cy="51517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3" y="0"/>
                    <a:pt x="0" y="153"/>
                    <a:pt x="0" y="339"/>
                  </a:cubicBezTo>
                  <a:cubicBezTo>
                    <a:pt x="0" y="525"/>
                    <a:pt x="153" y="678"/>
                    <a:pt x="340" y="678"/>
                  </a:cubicBezTo>
                  <a:cubicBezTo>
                    <a:pt x="526" y="678"/>
                    <a:pt x="679" y="525"/>
                    <a:pt x="679" y="339"/>
                  </a:cubicBezTo>
                  <a:cubicBezTo>
                    <a:pt x="679" y="153"/>
                    <a:pt x="52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69;p64">
              <a:extLst>
                <a:ext uri="{FF2B5EF4-FFF2-40B4-BE49-F238E27FC236}">
                  <a16:creationId xmlns:a16="http://schemas.microsoft.com/office/drawing/2014/main" id="{96192200-65C4-42F7-C778-959A2BBEE9DD}"/>
                </a:ext>
              </a:extLst>
            </p:cNvPr>
            <p:cNvSpPr/>
            <p:nvPr/>
          </p:nvSpPr>
          <p:spPr>
            <a:xfrm>
              <a:off x="-3417343" y="-143621"/>
              <a:ext cx="225493" cy="225645"/>
            </a:xfrm>
            <a:custGeom>
              <a:avLst/>
              <a:gdLst/>
              <a:ahLst/>
              <a:cxnLst/>
              <a:rect l="l" t="t" r="r" b="b"/>
              <a:pathLst>
                <a:path w="2972" h="2974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2306"/>
                    <a:pt x="666" y="2973"/>
                    <a:pt x="1486" y="2973"/>
                  </a:cubicBezTo>
                  <a:cubicBezTo>
                    <a:pt x="2306" y="2973"/>
                    <a:pt x="2971" y="2306"/>
                    <a:pt x="2971" y="1486"/>
                  </a:cubicBezTo>
                  <a:cubicBezTo>
                    <a:pt x="2971" y="666"/>
                    <a:pt x="2306" y="1"/>
                    <a:pt x="1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870;p64">
              <a:extLst>
                <a:ext uri="{FF2B5EF4-FFF2-40B4-BE49-F238E27FC236}">
                  <a16:creationId xmlns:a16="http://schemas.microsoft.com/office/drawing/2014/main" id="{B498D76E-C5F5-774B-C1A5-7B3B31EB356F}"/>
                </a:ext>
              </a:extLst>
            </p:cNvPr>
            <p:cNvSpPr/>
            <p:nvPr/>
          </p:nvSpPr>
          <p:spPr>
            <a:xfrm>
              <a:off x="-3417343" y="-143621"/>
              <a:ext cx="194006" cy="194158"/>
            </a:xfrm>
            <a:custGeom>
              <a:avLst/>
              <a:gdLst/>
              <a:ahLst/>
              <a:cxnLst/>
              <a:rect l="l" t="t" r="r" b="b"/>
              <a:pathLst>
                <a:path w="2557" h="2559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1790"/>
                    <a:pt x="93" y="2074"/>
                    <a:pt x="249" y="2310"/>
                  </a:cubicBezTo>
                  <a:cubicBezTo>
                    <a:pt x="483" y="2466"/>
                    <a:pt x="767" y="2559"/>
                    <a:pt x="1071" y="2559"/>
                  </a:cubicBezTo>
                  <a:cubicBezTo>
                    <a:pt x="1891" y="2559"/>
                    <a:pt x="2557" y="1891"/>
                    <a:pt x="2557" y="1071"/>
                  </a:cubicBezTo>
                  <a:cubicBezTo>
                    <a:pt x="2557" y="767"/>
                    <a:pt x="2465" y="485"/>
                    <a:pt x="2308" y="249"/>
                  </a:cubicBezTo>
                  <a:cubicBezTo>
                    <a:pt x="2074" y="93"/>
                    <a:pt x="1790" y="1"/>
                    <a:pt x="1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871;p64">
              <a:extLst>
                <a:ext uri="{FF2B5EF4-FFF2-40B4-BE49-F238E27FC236}">
                  <a16:creationId xmlns:a16="http://schemas.microsoft.com/office/drawing/2014/main" id="{00F2DEA6-2091-1EBB-81A3-582932B9B436}"/>
                </a:ext>
              </a:extLst>
            </p:cNvPr>
            <p:cNvSpPr/>
            <p:nvPr/>
          </p:nvSpPr>
          <p:spPr>
            <a:xfrm>
              <a:off x="-3416356" y="-143621"/>
              <a:ext cx="223217" cy="97117"/>
            </a:xfrm>
            <a:custGeom>
              <a:avLst/>
              <a:gdLst/>
              <a:ahLst/>
              <a:cxnLst/>
              <a:rect l="l" t="t" r="r" b="b"/>
              <a:pathLst>
                <a:path w="2942" h="1280" extrusionOk="0">
                  <a:moveTo>
                    <a:pt x="1473" y="1"/>
                  </a:moveTo>
                  <a:cubicBezTo>
                    <a:pt x="721" y="1"/>
                    <a:pt x="102" y="559"/>
                    <a:pt x="1" y="1280"/>
                  </a:cubicBezTo>
                  <a:lnTo>
                    <a:pt x="2942" y="1280"/>
                  </a:lnTo>
                  <a:cubicBezTo>
                    <a:pt x="2840" y="555"/>
                    <a:pt x="2221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872;p64">
              <a:extLst>
                <a:ext uri="{FF2B5EF4-FFF2-40B4-BE49-F238E27FC236}">
                  <a16:creationId xmlns:a16="http://schemas.microsoft.com/office/drawing/2014/main" id="{C6F15983-473C-8B3E-09E5-FDAD9710A165}"/>
                </a:ext>
              </a:extLst>
            </p:cNvPr>
            <p:cNvSpPr/>
            <p:nvPr/>
          </p:nvSpPr>
          <p:spPr>
            <a:xfrm>
              <a:off x="-3382062" y="-105003"/>
              <a:ext cx="92337" cy="112367"/>
            </a:xfrm>
            <a:custGeom>
              <a:avLst/>
              <a:gdLst/>
              <a:ahLst/>
              <a:cxnLst/>
              <a:rect l="l" t="t" r="r" b="b"/>
              <a:pathLst>
                <a:path w="1217" h="1481" fill="none" extrusionOk="0">
                  <a:moveTo>
                    <a:pt x="0" y="133"/>
                  </a:moveTo>
                  <a:lnTo>
                    <a:pt x="813" y="1480"/>
                  </a:lnTo>
                  <a:lnTo>
                    <a:pt x="1216" y="0"/>
                  </a:lnTo>
                </a:path>
              </a:pathLst>
            </a:custGeom>
            <a:solidFill>
              <a:schemeClr val="dk1"/>
            </a:solidFill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873;p64">
              <a:extLst>
                <a:ext uri="{FF2B5EF4-FFF2-40B4-BE49-F238E27FC236}">
                  <a16:creationId xmlns:a16="http://schemas.microsoft.com/office/drawing/2014/main" id="{E6567749-9F7A-B00B-DEFB-DC79F1444C68}"/>
                </a:ext>
              </a:extLst>
            </p:cNvPr>
            <p:cNvSpPr/>
            <p:nvPr/>
          </p:nvSpPr>
          <p:spPr>
            <a:xfrm>
              <a:off x="-3441090" y="-196200"/>
              <a:ext cx="303793" cy="118209"/>
            </a:xfrm>
            <a:custGeom>
              <a:avLst/>
              <a:gdLst/>
              <a:ahLst/>
              <a:cxnLst/>
              <a:rect l="l" t="t" r="r" b="b"/>
              <a:pathLst>
                <a:path w="4004" h="1558" extrusionOk="0">
                  <a:moveTo>
                    <a:pt x="1502" y="0"/>
                  </a:moveTo>
                  <a:cubicBezTo>
                    <a:pt x="634" y="0"/>
                    <a:pt x="0" y="716"/>
                    <a:pt x="0" y="1458"/>
                  </a:cubicBezTo>
                  <a:cubicBezTo>
                    <a:pt x="0" y="1493"/>
                    <a:pt x="2" y="1525"/>
                    <a:pt x="4" y="1558"/>
                  </a:cubicBezTo>
                  <a:lnTo>
                    <a:pt x="3968" y="1558"/>
                  </a:lnTo>
                  <a:cubicBezTo>
                    <a:pt x="3970" y="1525"/>
                    <a:pt x="4003" y="1477"/>
                    <a:pt x="3977" y="1458"/>
                  </a:cubicBezTo>
                  <a:cubicBezTo>
                    <a:pt x="3268" y="944"/>
                    <a:pt x="2601" y="249"/>
                    <a:pt x="1987" y="73"/>
                  </a:cubicBezTo>
                  <a:cubicBezTo>
                    <a:pt x="1819" y="23"/>
                    <a:pt x="1657" y="0"/>
                    <a:pt x="1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874;p64">
              <a:extLst>
                <a:ext uri="{FF2B5EF4-FFF2-40B4-BE49-F238E27FC236}">
                  <a16:creationId xmlns:a16="http://schemas.microsoft.com/office/drawing/2014/main" id="{885FAE0F-B817-43E9-5539-28F35B4B69BA}"/>
                </a:ext>
              </a:extLst>
            </p:cNvPr>
            <p:cNvSpPr/>
            <p:nvPr/>
          </p:nvSpPr>
          <p:spPr>
            <a:xfrm>
              <a:off x="-3320455" y="7287"/>
              <a:ext cx="15857" cy="74810"/>
            </a:xfrm>
            <a:custGeom>
              <a:avLst/>
              <a:gdLst/>
              <a:ahLst/>
              <a:cxnLst/>
              <a:rect l="l" t="t" r="r" b="b"/>
              <a:pathLst>
                <a:path w="209" h="986" fill="none" extrusionOk="0">
                  <a:moveTo>
                    <a:pt x="1" y="0"/>
                  </a:moveTo>
                  <a:lnTo>
                    <a:pt x="209" y="986"/>
                  </a:lnTo>
                </a:path>
              </a:pathLst>
            </a:custGeom>
            <a:solidFill>
              <a:schemeClr val="dk1"/>
            </a:solidFill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875;p64">
              <a:extLst>
                <a:ext uri="{FF2B5EF4-FFF2-40B4-BE49-F238E27FC236}">
                  <a16:creationId xmlns:a16="http://schemas.microsoft.com/office/drawing/2014/main" id="{B653FB2A-34AC-E405-F0B1-53B9F027B2BE}"/>
                </a:ext>
              </a:extLst>
            </p:cNvPr>
            <p:cNvSpPr/>
            <p:nvPr/>
          </p:nvSpPr>
          <p:spPr>
            <a:xfrm>
              <a:off x="-3617264" y="63735"/>
              <a:ext cx="296889" cy="413657"/>
            </a:xfrm>
            <a:custGeom>
              <a:avLst/>
              <a:gdLst/>
              <a:ahLst/>
              <a:cxnLst/>
              <a:rect l="l" t="t" r="r" b="b"/>
              <a:pathLst>
                <a:path w="3913" h="5452" extrusionOk="0">
                  <a:moveTo>
                    <a:pt x="3308" y="1"/>
                  </a:moveTo>
                  <a:lnTo>
                    <a:pt x="0" y="4595"/>
                  </a:lnTo>
                  <a:lnTo>
                    <a:pt x="3708" y="5452"/>
                  </a:lnTo>
                  <a:lnTo>
                    <a:pt x="3913" y="225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76;p64">
              <a:extLst>
                <a:ext uri="{FF2B5EF4-FFF2-40B4-BE49-F238E27FC236}">
                  <a16:creationId xmlns:a16="http://schemas.microsoft.com/office/drawing/2014/main" id="{DA82DE3F-25EB-EA71-819D-21B96415ECE0}"/>
                </a:ext>
              </a:extLst>
            </p:cNvPr>
            <p:cNvSpPr/>
            <p:nvPr/>
          </p:nvSpPr>
          <p:spPr>
            <a:xfrm>
              <a:off x="-3396250" y="91200"/>
              <a:ext cx="420865" cy="241350"/>
            </a:xfrm>
            <a:custGeom>
              <a:avLst/>
              <a:gdLst/>
              <a:ahLst/>
              <a:cxnLst/>
              <a:rect l="l" t="t" r="r" b="b"/>
              <a:pathLst>
                <a:path w="5547" h="3181" extrusionOk="0">
                  <a:moveTo>
                    <a:pt x="456" y="1"/>
                  </a:moveTo>
                  <a:cubicBezTo>
                    <a:pt x="187" y="1"/>
                    <a:pt x="0" y="322"/>
                    <a:pt x="204" y="781"/>
                  </a:cubicBezTo>
                  <a:cubicBezTo>
                    <a:pt x="204" y="781"/>
                    <a:pt x="1525" y="2888"/>
                    <a:pt x="2231" y="3133"/>
                  </a:cubicBezTo>
                  <a:cubicBezTo>
                    <a:pt x="2327" y="3166"/>
                    <a:pt x="2459" y="3180"/>
                    <a:pt x="2616" y="3180"/>
                  </a:cubicBezTo>
                  <a:cubicBezTo>
                    <a:pt x="3601" y="3180"/>
                    <a:pt x="5546" y="2609"/>
                    <a:pt x="5546" y="2609"/>
                  </a:cubicBezTo>
                  <a:lnTo>
                    <a:pt x="5117" y="2329"/>
                  </a:lnTo>
                  <a:cubicBezTo>
                    <a:pt x="5117" y="2329"/>
                    <a:pt x="3421" y="2443"/>
                    <a:pt x="2629" y="2519"/>
                  </a:cubicBezTo>
                  <a:cubicBezTo>
                    <a:pt x="2624" y="2519"/>
                    <a:pt x="2619" y="2520"/>
                    <a:pt x="2614" y="2520"/>
                  </a:cubicBezTo>
                  <a:cubicBezTo>
                    <a:pt x="2251" y="2520"/>
                    <a:pt x="1396" y="1282"/>
                    <a:pt x="1003" y="468"/>
                  </a:cubicBezTo>
                  <a:cubicBezTo>
                    <a:pt x="844" y="139"/>
                    <a:pt x="633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77;p64">
              <a:extLst>
                <a:ext uri="{FF2B5EF4-FFF2-40B4-BE49-F238E27FC236}">
                  <a16:creationId xmlns:a16="http://schemas.microsoft.com/office/drawing/2014/main" id="{02CEAEAD-90E5-6BEB-689F-5DB86ADEFDC4}"/>
                </a:ext>
              </a:extLst>
            </p:cNvPr>
            <p:cNvSpPr/>
            <p:nvPr/>
          </p:nvSpPr>
          <p:spPr>
            <a:xfrm>
              <a:off x="-2923648" y="289831"/>
              <a:ext cx="18589" cy="35888"/>
            </a:xfrm>
            <a:custGeom>
              <a:avLst/>
              <a:gdLst/>
              <a:ahLst/>
              <a:cxnLst/>
              <a:rect l="l" t="t" r="r" b="b"/>
              <a:pathLst>
                <a:path w="245" h="473" fill="none" extrusionOk="0">
                  <a:moveTo>
                    <a:pt x="60" y="0"/>
                  </a:moveTo>
                  <a:lnTo>
                    <a:pt x="244" y="196"/>
                  </a:lnTo>
                  <a:cubicBezTo>
                    <a:pt x="244" y="196"/>
                    <a:pt x="1" y="251"/>
                    <a:pt x="60" y="472"/>
                  </a:cubicBezTo>
                </a:path>
              </a:pathLst>
            </a:custGeom>
            <a:solidFill>
              <a:schemeClr val="dk1"/>
            </a:solidFill>
            <a:ln w="2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878;p64">
              <a:extLst>
                <a:ext uri="{FF2B5EF4-FFF2-40B4-BE49-F238E27FC236}">
                  <a16:creationId xmlns:a16="http://schemas.microsoft.com/office/drawing/2014/main" id="{FB374C9D-7F40-58E4-1348-171C321A6E00}"/>
                </a:ext>
              </a:extLst>
            </p:cNvPr>
            <p:cNvSpPr/>
            <p:nvPr/>
          </p:nvSpPr>
          <p:spPr>
            <a:xfrm>
              <a:off x="-4328727" y="1004862"/>
              <a:ext cx="558649" cy="202731"/>
            </a:xfrm>
            <a:custGeom>
              <a:avLst/>
              <a:gdLst/>
              <a:ahLst/>
              <a:cxnLst/>
              <a:rect l="l" t="t" r="r" b="b"/>
              <a:pathLst>
                <a:path w="7363" h="2672" extrusionOk="0">
                  <a:moveTo>
                    <a:pt x="2888" y="1"/>
                  </a:moveTo>
                  <a:cubicBezTo>
                    <a:pt x="1886" y="1"/>
                    <a:pt x="1819" y="1174"/>
                    <a:pt x="1862" y="1465"/>
                  </a:cubicBezTo>
                  <a:cubicBezTo>
                    <a:pt x="1802" y="1208"/>
                    <a:pt x="1631" y="618"/>
                    <a:pt x="1281" y="618"/>
                  </a:cubicBezTo>
                  <a:cubicBezTo>
                    <a:pt x="1261" y="618"/>
                    <a:pt x="1240" y="620"/>
                    <a:pt x="1219" y="624"/>
                  </a:cubicBezTo>
                  <a:cubicBezTo>
                    <a:pt x="725" y="720"/>
                    <a:pt x="1389" y="1647"/>
                    <a:pt x="1390" y="1649"/>
                  </a:cubicBezTo>
                  <a:lnTo>
                    <a:pt x="1390" y="1649"/>
                  </a:lnTo>
                  <a:cubicBezTo>
                    <a:pt x="1389" y="1648"/>
                    <a:pt x="1206" y="1392"/>
                    <a:pt x="951" y="1392"/>
                  </a:cubicBezTo>
                  <a:cubicBezTo>
                    <a:pt x="867" y="1392"/>
                    <a:pt x="776" y="1420"/>
                    <a:pt x="680" y="1494"/>
                  </a:cubicBezTo>
                  <a:cubicBezTo>
                    <a:pt x="347" y="1756"/>
                    <a:pt x="841" y="2143"/>
                    <a:pt x="983" y="2240"/>
                  </a:cubicBezTo>
                  <a:cubicBezTo>
                    <a:pt x="918" y="2200"/>
                    <a:pt x="776" y="2123"/>
                    <a:pt x="608" y="2123"/>
                  </a:cubicBezTo>
                  <a:cubicBezTo>
                    <a:pt x="521" y="2123"/>
                    <a:pt x="427" y="2144"/>
                    <a:pt x="334" y="2202"/>
                  </a:cubicBezTo>
                  <a:cubicBezTo>
                    <a:pt x="0" y="2412"/>
                    <a:pt x="251" y="2664"/>
                    <a:pt x="251" y="2664"/>
                  </a:cubicBezTo>
                  <a:lnTo>
                    <a:pt x="4073" y="2672"/>
                  </a:lnTo>
                  <a:lnTo>
                    <a:pt x="4995" y="2670"/>
                  </a:lnTo>
                  <a:lnTo>
                    <a:pt x="7363" y="2670"/>
                  </a:lnTo>
                  <a:lnTo>
                    <a:pt x="3872" y="1536"/>
                  </a:lnTo>
                  <a:cubicBezTo>
                    <a:pt x="3974" y="1022"/>
                    <a:pt x="4016" y="97"/>
                    <a:pt x="3015" y="7"/>
                  </a:cubicBezTo>
                  <a:cubicBezTo>
                    <a:pt x="2971" y="3"/>
                    <a:pt x="2929" y="1"/>
                    <a:pt x="2888" y="1"/>
                  </a:cubicBezTo>
                  <a:close/>
                </a:path>
              </a:pathLst>
            </a:custGeom>
            <a:solidFill>
              <a:srgbClr val="FFFFFF">
                <a:alpha val="47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2253;p72">
            <a:extLst>
              <a:ext uri="{FF2B5EF4-FFF2-40B4-BE49-F238E27FC236}">
                <a16:creationId xmlns:a16="http://schemas.microsoft.com/office/drawing/2014/main" id="{EFC367FE-7F0C-CF52-AF7F-74A57AACAB3A}"/>
              </a:ext>
            </a:extLst>
          </p:cNvPr>
          <p:cNvGrpSpPr/>
          <p:nvPr/>
        </p:nvGrpSpPr>
        <p:grpSpPr>
          <a:xfrm flipH="1">
            <a:off x="4375069" y="2484299"/>
            <a:ext cx="998382" cy="845401"/>
            <a:chOff x="1169246" y="2733496"/>
            <a:chExt cx="1342112" cy="1107775"/>
          </a:xfrm>
        </p:grpSpPr>
        <p:sp>
          <p:nvSpPr>
            <p:cNvPr id="1154" name="Google Shape;2254;p72">
              <a:extLst>
                <a:ext uri="{FF2B5EF4-FFF2-40B4-BE49-F238E27FC236}">
                  <a16:creationId xmlns:a16="http://schemas.microsoft.com/office/drawing/2014/main" id="{44FB0756-153C-E09A-648C-FF726CC5675A}"/>
                </a:ext>
              </a:extLst>
            </p:cNvPr>
            <p:cNvSpPr/>
            <p:nvPr/>
          </p:nvSpPr>
          <p:spPr>
            <a:xfrm>
              <a:off x="1169246" y="2733496"/>
              <a:ext cx="1342112" cy="1107775"/>
            </a:xfrm>
            <a:custGeom>
              <a:avLst/>
              <a:gdLst/>
              <a:ahLst/>
              <a:cxnLst/>
              <a:rect l="l" t="t" r="r" b="b"/>
              <a:pathLst>
                <a:path w="11450" h="9451" extrusionOk="0">
                  <a:moveTo>
                    <a:pt x="6725" y="0"/>
                  </a:moveTo>
                  <a:cubicBezTo>
                    <a:pt x="4115" y="0"/>
                    <a:pt x="2000" y="2116"/>
                    <a:pt x="2000" y="4725"/>
                  </a:cubicBezTo>
                  <a:cubicBezTo>
                    <a:pt x="2000" y="5739"/>
                    <a:pt x="2320" y="6677"/>
                    <a:pt x="2864" y="7445"/>
                  </a:cubicBezTo>
                  <a:cubicBezTo>
                    <a:pt x="2246" y="7768"/>
                    <a:pt x="1646" y="7862"/>
                    <a:pt x="1156" y="7862"/>
                  </a:cubicBezTo>
                  <a:cubicBezTo>
                    <a:pt x="470" y="7862"/>
                    <a:pt x="0" y="7677"/>
                    <a:pt x="0" y="7677"/>
                  </a:cubicBezTo>
                  <a:lnTo>
                    <a:pt x="0" y="7677"/>
                  </a:lnTo>
                  <a:cubicBezTo>
                    <a:pt x="886" y="8512"/>
                    <a:pt x="1813" y="8767"/>
                    <a:pt x="2615" y="8767"/>
                  </a:cubicBezTo>
                  <a:cubicBezTo>
                    <a:pt x="3123" y="8767"/>
                    <a:pt x="3581" y="8665"/>
                    <a:pt x="3946" y="8544"/>
                  </a:cubicBezTo>
                  <a:cubicBezTo>
                    <a:pt x="4727" y="9113"/>
                    <a:pt x="5685" y="9450"/>
                    <a:pt x="6725" y="9450"/>
                  </a:cubicBezTo>
                  <a:cubicBezTo>
                    <a:pt x="9334" y="9450"/>
                    <a:pt x="11450" y="7335"/>
                    <a:pt x="11450" y="4725"/>
                  </a:cubicBezTo>
                  <a:cubicBezTo>
                    <a:pt x="11450" y="2116"/>
                    <a:pt x="9334" y="0"/>
                    <a:pt x="6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2255;p72">
              <a:extLst>
                <a:ext uri="{FF2B5EF4-FFF2-40B4-BE49-F238E27FC236}">
                  <a16:creationId xmlns:a16="http://schemas.microsoft.com/office/drawing/2014/main" id="{22D0E2A9-ADC2-6A16-FFE0-CA7891859707}"/>
                </a:ext>
              </a:extLst>
            </p:cNvPr>
            <p:cNvSpPr/>
            <p:nvPr/>
          </p:nvSpPr>
          <p:spPr>
            <a:xfrm>
              <a:off x="1669867" y="3127916"/>
              <a:ext cx="567907" cy="317177"/>
            </a:xfrm>
            <a:custGeom>
              <a:avLst/>
              <a:gdLst/>
              <a:ahLst/>
              <a:cxnLst/>
              <a:rect l="l" t="t" r="r" b="b"/>
              <a:pathLst>
                <a:path w="4845" h="2706" extrusionOk="0">
                  <a:moveTo>
                    <a:pt x="2419" y="242"/>
                  </a:moveTo>
                  <a:cubicBezTo>
                    <a:pt x="2591" y="242"/>
                    <a:pt x="2764" y="245"/>
                    <a:pt x="2940" y="245"/>
                  </a:cubicBezTo>
                  <a:lnTo>
                    <a:pt x="2940" y="1012"/>
                  </a:lnTo>
                  <a:lnTo>
                    <a:pt x="1628" y="1012"/>
                  </a:lnTo>
                  <a:cubicBezTo>
                    <a:pt x="1597" y="1004"/>
                    <a:pt x="1567" y="990"/>
                    <a:pt x="1534" y="977"/>
                  </a:cubicBezTo>
                  <a:lnTo>
                    <a:pt x="1555" y="901"/>
                  </a:lnTo>
                  <a:cubicBezTo>
                    <a:pt x="1562" y="888"/>
                    <a:pt x="1567" y="872"/>
                    <a:pt x="1577" y="855"/>
                  </a:cubicBezTo>
                  <a:cubicBezTo>
                    <a:pt x="1671" y="695"/>
                    <a:pt x="1765" y="531"/>
                    <a:pt x="1873" y="376"/>
                  </a:cubicBezTo>
                  <a:cubicBezTo>
                    <a:pt x="1905" y="330"/>
                    <a:pt x="1964" y="280"/>
                    <a:pt x="2019" y="258"/>
                  </a:cubicBezTo>
                  <a:cubicBezTo>
                    <a:pt x="2032" y="254"/>
                    <a:pt x="2048" y="251"/>
                    <a:pt x="2059" y="249"/>
                  </a:cubicBezTo>
                  <a:cubicBezTo>
                    <a:pt x="2179" y="244"/>
                    <a:pt x="2299" y="242"/>
                    <a:pt x="2419" y="242"/>
                  </a:cubicBezTo>
                  <a:close/>
                  <a:moveTo>
                    <a:pt x="3457" y="245"/>
                  </a:moveTo>
                  <a:cubicBezTo>
                    <a:pt x="3508" y="245"/>
                    <a:pt x="3560" y="247"/>
                    <a:pt x="3609" y="254"/>
                  </a:cubicBezTo>
                  <a:cubicBezTo>
                    <a:pt x="3659" y="260"/>
                    <a:pt x="3720" y="319"/>
                    <a:pt x="3738" y="367"/>
                  </a:cubicBezTo>
                  <a:cubicBezTo>
                    <a:pt x="3806" y="540"/>
                    <a:pt x="3858" y="717"/>
                    <a:pt x="3913" y="892"/>
                  </a:cubicBezTo>
                  <a:cubicBezTo>
                    <a:pt x="3932" y="951"/>
                    <a:pt x="3913" y="997"/>
                    <a:pt x="3864" y="1012"/>
                  </a:cubicBezTo>
                  <a:lnTo>
                    <a:pt x="3250" y="1012"/>
                  </a:lnTo>
                  <a:lnTo>
                    <a:pt x="3250" y="249"/>
                  </a:lnTo>
                  <a:cubicBezTo>
                    <a:pt x="3318" y="249"/>
                    <a:pt x="3388" y="245"/>
                    <a:pt x="3457" y="245"/>
                  </a:cubicBezTo>
                  <a:close/>
                  <a:moveTo>
                    <a:pt x="1040" y="1858"/>
                  </a:moveTo>
                  <a:cubicBezTo>
                    <a:pt x="1188" y="1858"/>
                    <a:pt x="1308" y="1977"/>
                    <a:pt x="1308" y="2125"/>
                  </a:cubicBezTo>
                  <a:cubicBezTo>
                    <a:pt x="1309" y="2171"/>
                    <a:pt x="1297" y="2215"/>
                    <a:pt x="1276" y="2254"/>
                  </a:cubicBezTo>
                  <a:cubicBezTo>
                    <a:pt x="1230" y="2335"/>
                    <a:pt x="1144" y="2392"/>
                    <a:pt x="1042" y="2392"/>
                  </a:cubicBezTo>
                  <a:cubicBezTo>
                    <a:pt x="941" y="2392"/>
                    <a:pt x="852" y="2337"/>
                    <a:pt x="808" y="2254"/>
                  </a:cubicBezTo>
                  <a:cubicBezTo>
                    <a:pt x="786" y="2215"/>
                    <a:pt x="775" y="2171"/>
                    <a:pt x="775" y="2125"/>
                  </a:cubicBezTo>
                  <a:cubicBezTo>
                    <a:pt x="775" y="2099"/>
                    <a:pt x="777" y="2073"/>
                    <a:pt x="786" y="2051"/>
                  </a:cubicBezTo>
                  <a:cubicBezTo>
                    <a:pt x="803" y="1994"/>
                    <a:pt x="836" y="1942"/>
                    <a:pt x="884" y="1907"/>
                  </a:cubicBezTo>
                  <a:cubicBezTo>
                    <a:pt x="928" y="1876"/>
                    <a:pt x="983" y="1858"/>
                    <a:pt x="1040" y="1858"/>
                  </a:cubicBezTo>
                  <a:close/>
                  <a:moveTo>
                    <a:pt x="3889" y="1858"/>
                  </a:moveTo>
                  <a:cubicBezTo>
                    <a:pt x="4037" y="1858"/>
                    <a:pt x="4157" y="1977"/>
                    <a:pt x="4157" y="2125"/>
                  </a:cubicBezTo>
                  <a:cubicBezTo>
                    <a:pt x="4157" y="2171"/>
                    <a:pt x="4144" y="2215"/>
                    <a:pt x="4122" y="2254"/>
                  </a:cubicBezTo>
                  <a:cubicBezTo>
                    <a:pt x="4107" y="2276"/>
                    <a:pt x="4092" y="2300"/>
                    <a:pt x="4070" y="2318"/>
                  </a:cubicBezTo>
                  <a:cubicBezTo>
                    <a:pt x="4024" y="2364"/>
                    <a:pt x="3959" y="2392"/>
                    <a:pt x="3889" y="2392"/>
                  </a:cubicBezTo>
                  <a:cubicBezTo>
                    <a:pt x="3788" y="2392"/>
                    <a:pt x="3701" y="2337"/>
                    <a:pt x="3655" y="2254"/>
                  </a:cubicBezTo>
                  <a:cubicBezTo>
                    <a:pt x="3635" y="2215"/>
                    <a:pt x="3622" y="2171"/>
                    <a:pt x="3622" y="2125"/>
                  </a:cubicBezTo>
                  <a:cubicBezTo>
                    <a:pt x="3622" y="2053"/>
                    <a:pt x="3650" y="1987"/>
                    <a:pt x="3696" y="1941"/>
                  </a:cubicBezTo>
                  <a:cubicBezTo>
                    <a:pt x="3744" y="1889"/>
                    <a:pt x="3812" y="1858"/>
                    <a:pt x="3889" y="1858"/>
                  </a:cubicBezTo>
                  <a:close/>
                  <a:moveTo>
                    <a:pt x="1995" y="0"/>
                  </a:moveTo>
                  <a:cubicBezTo>
                    <a:pt x="1921" y="0"/>
                    <a:pt x="1857" y="15"/>
                    <a:pt x="1803" y="50"/>
                  </a:cubicBezTo>
                  <a:cubicBezTo>
                    <a:pt x="1755" y="76"/>
                    <a:pt x="1711" y="120"/>
                    <a:pt x="1678" y="175"/>
                  </a:cubicBezTo>
                  <a:cubicBezTo>
                    <a:pt x="1567" y="348"/>
                    <a:pt x="1457" y="522"/>
                    <a:pt x="1343" y="695"/>
                  </a:cubicBezTo>
                  <a:cubicBezTo>
                    <a:pt x="1311" y="743"/>
                    <a:pt x="1278" y="793"/>
                    <a:pt x="1247" y="842"/>
                  </a:cubicBezTo>
                  <a:cubicBezTo>
                    <a:pt x="1191" y="929"/>
                    <a:pt x="1118" y="984"/>
                    <a:pt x="1022" y="1017"/>
                  </a:cubicBezTo>
                  <a:lnTo>
                    <a:pt x="709" y="1017"/>
                  </a:lnTo>
                  <a:cubicBezTo>
                    <a:pt x="318" y="1017"/>
                    <a:pt x="1" y="1334"/>
                    <a:pt x="1" y="1723"/>
                  </a:cubicBezTo>
                  <a:lnTo>
                    <a:pt x="1" y="2256"/>
                  </a:lnTo>
                  <a:lnTo>
                    <a:pt x="480" y="2256"/>
                  </a:lnTo>
                  <a:cubicBezTo>
                    <a:pt x="502" y="2350"/>
                    <a:pt x="546" y="2436"/>
                    <a:pt x="609" y="2506"/>
                  </a:cubicBezTo>
                  <a:cubicBezTo>
                    <a:pt x="714" y="2626"/>
                    <a:pt x="869" y="2705"/>
                    <a:pt x="1042" y="2705"/>
                  </a:cubicBezTo>
                  <a:cubicBezTo>
                    <a:pt x="1315" y="2705"/>
                    <a:pt x="1545" y="2514"/>
                    <a:pt x="1604" y="2258"/>
                  </a:cubicBezTo>
                  <a:lnTo>
                    <a:pt x="3325" y="2258"/>
                  </a:lnTo>
                  <a:cubicBezTo>
                    <a:pt x="3386" y="2514"/>
                    <a:pt x="3615" y="2705"/>
                    <a:pt x="3888" y="2705"/>
                  </a:cubicBezTo>
                  <a:cubicBezTo>
                    <a:pt x="4044" y="2705"/>
                    <a:pt x="4188" y="2643"/>
                    <a:pt x="4291" y="2541"/>
                  </a:cubicBezTo>
                  <a:cubicBezTo>
                    <a:pt x="4370" y="2466"/>
                    <a:pt x="4428" y="2366"/>
                    <a:pt x="4450" y="2258"/>
                  </a:cubicBezTo>
                  <a:lnTo>
                    <a:pt x="4844" y="2258"/>
                  </a:lnTo>
                  <a:lnTo>
                    <a:pt x="4844" y="1336"/>
                  </a:lnTo>
                  <a:cubicBezTo>
                    <a:pt x="4844" y="1157"/>
                    <a:pt x="4702" y="1014"/>
                    <a:pt x="4527" y="1014"/>
                  </a:cubicBezTo>
                  <a:lnTo>
                    <a:pt x="4424" y="1014"/>
                  </a:lnTo>
                  <a:cubicBezTo>
                    <a:pt x="4243" y="754"/>
                    <a:pt x="4123" y="461"/>
                    <a:pt x="3983" y="181"/>
                  </a:cubicBezTo>
                  <a:cubicBezTo>
                    <a:pt x="3923" y="61"/>
                    <a:pt x="3829" y="0"/>
                    <a:pt x="3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2256;p72">
              <a:extLst>
                <a:ext uri="{FF2B5EF4-FFF2-40B4-BE49-F238E27FC236}">
                  <a16:creationId xmlns:a16="http://schemas.microsoft.com/office/drawing/2014/main" id="{3F389EF4-CD44-1CD2-64B8-679C83F292CD}"/>
                </a:ext>
              </a:extLst>
            </p:cNvPr>
            <p:cNvSpPr/>
            <p:nvPr/>
          </p:nvSpPr>
          <p:spPr>
            <a:xfrm>
              <a:off x="1519364" y="2850474"/>
              <a:ext cx="869384" cy="869834"/>
            </a:xfrm>
            <a:custGeom>
              <a:avLst/>
              <a:gdLst/>
              <a:ahLst/>
              <a:cxnLst/>
              <a:rect l="l" t="t" r="r" b="b"/>
              <a:pathLst>
                <a:path w="7417" h="7421" extrusionOk="0">
                  <a:moveTo>
                    <a:pt x="3708" y="784"/>
                  </a:moveTo>
                  <a:cubicBezTo>
                    <a:pt x="4598" y="784"/>
                    <a:pt x="5398" y="1186"/>
                    <a:pt x="5935" y="1818"/>
                  </a:cubicBezTo>
                  <a:cubicBezTo>
                    <a:pt x="6073" y="1976"/>
                    <a:pt x="6191" y="2151"/>
                    <a:pt x="6292" y="2338"/>
                  </a:cubicBezTo>
                  <a:cubicBezTo>
                    <a:pt x="6511" y="2749"/>
                    <a:pt x="6635" y="3215"/>
                    <a:pt x="6635" y="3711"/>
                  </a:cubicBezTo>
                  <a:cubicBezTo>
                    <a:pt x="6633" y="4346"/>
                    <a:pt x="6430" y="4934"/>
                    <a:pt x="6087" y="5413"/>
                  </a:cubicBezTo>
                  <a:lnTo>
                    <a:pt x="5579" y="4905"/>
                  </a:lnTo>
                  <a:lnTo>
                    <a:pt x="5360" y="4685"/>
                  </a:lnTo>
                  <a:lnTo>
                    <a:pt x="4982" y="4308"/>
                  </a:lnTo>
                  <a:lnTo>
                    <a:pt x="4055" y="3381"/>
                  </a:lnTo>
                  <a:lnTo>
                    <a:pt x="2007" y="1333"/>
                  </a:lnTo>
                  <a:cubicBezTo>
                    <a:pt x="2487" y="989"/>
                    <a:pt x="3074" y="784"/>
                    <a:pt x="3708" y="784"/>
                  </a:cubicBezTo>
                  <a:close/>
                  <a:moveTo>
                    <a:pt x="1436" y="1866"/>
                  </a:moveTo>
                  <a:lnTo>
                    <a:pt x="2625" y="3054"/>
                  </a:lnTo>
                  <a:lnTo>
                    <a:pt x="2839" y="3268"/>
                  </a:lnTo>
                  <a:lnTo>
                    <a:pt x="2964" y="3394"/>
                  </a:lnTo>
                  <a:lnTo>
                    <a:pt x="2967" y="3397"/>
                  </a:lnTo>
                  <a:lnTo>
                    <a:pt x="2967" y="3397"/>
                  </a:lnTo>
                  <a:cubicBezTo>
                    <a:pt x="2966" y="3397"/>
                    <a:pt x="2965" y="3397"/>
                    <a:pt x="2964" y="3397"/>
                  </a:cubicBezTo>
                  <a:lnTo>
                    <a:pt x="3065" y="3499"/>
                  </a:lnTo>
                  <a:cubicBezTo>
                    <a:pt x="3066" y="3498"/>
                    <a:pt x="3067" y="3498"/>
                    <a:pt x="3067" y="3497"/>
                  </a:cubicBezTo>
                  <a:lnTo>
                    <a:pt x="3067" y="3497"/>
                  </a:lnTo>
                  <a:lnTo>
                    <a:pt x="4189" y="4619"/>
                  </a:lnTo>
                  <a:lnTo>
                    <a:pt x="5549" y="5979"/>
                  </a:lnTo>
                  <a:cubicBezTo>
                    <a:pt x="5048" y="6392"/>
                    <a:pt x="4409" y="6639"/>
                    <a:pt x="3712" y="6639"/>
                  </a:cubicBezTo>
                  <a:lnTo>
                    <a:pt x="3708" y="6639"/>
                  </a:lnTo>
                  <a:cubicBezTo>
                    <a:pt x="2092" y="6639"/>
                    <a:pt x="782" y="5325"/>
                    <a:pt x="782" y="3711"/>
                  </a:cubicBezTo>
                  <a:cubicBezTo>
                    <a:pt x="782" y="3517"/>
                    <a:pt x="800" y="3325"/>
                    <a:pt x="837" y="3141"/>
                  </a:cubicBezTo>
                  <a:cubicBezTo>
                    <a:pt x="931" y="2666"/>
                    <a:pt x="1141" y="2229"/>
                    <a:pt x="1436" y="1866"/>
                  </a:cubicBezTo>
                  <a:close/>
                  <a:moveTo>
                    <a:pt x="3708" y="1"/>
                  </a:moveTo>
                  <a:cubicBezTo>
                    <a:pt x="1945" y="1"/>
                    <a:pt x="467" y="1236"/>
                    <a:pt x="93" y="2885"/>
                  </a:cubicBezTo>
                  <a:cubicBezTo>
                    <a:pt x="34" y="3150"/>
                    <a:pt x="0" y="3427"/>
                    <a:pt x="0" y="3711"/>
                  </a:cubicBezTo>
                  <a:cubicBezTo>
                    <a:pt x="0" y="5577"/>
                    <a:pt x="1386" y="7127"/>
                    <a:pt x="3183" y="7383"/>
                  </a:cubicBezTo>
                  <a:cubicBezTo>
                    <a:pt x="3355" y="7407"/>
                    <a:pt x="3530" y="7420"/>
                    <a:pt x="3708" y="7420"/>
                  </a:cubicBezTo>
                  <a:cubicBezTo>
                    <a:pt x="5754" y="7420"/>
                    <a:pt x="7416" y="5756"/>
                    <a:pt x="7416" y="3711"/>
                  </a:cubicBezTo>
                  <a:cubicBezTo>
                    <a:pt x="7416" y="3559"/>
                    <a:pt x="7407" y="3408"/>
                    <a:pt x="7389" y="3261"/>
                  </a:cubicBezTo>
                  <a:cubicBezTo>
                    <a:pt x="7239" y="2024"/>
                    <a:pt x="6476" y="972"/>
                    <a:pt x="5415" y="419"/>
                  </a:cubicBezTo>
                  <a:cubicBezTo>
                    <a:pt x="4903" y="154"/>
                    <a:pt x="4322" y="1"/>
                    <a:pt x="37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0042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257;p72">
            <a:extLst>
              <a:ext uri="{FF2B5EF4-FFF2-40B4-BE49-F238E27FC236}">
                <a16:creationId xmlns:a16="http://schemas.microsoft.com/office/drawing/2014/main" id="{6C411220-FBF9-A8EF-F57B-37F1781A23A6}"/>
              </a:ext>
            </a:extLst>
          </p:cNvPr>
          <p:cNvGrpSpPr/>
          <p:nvPr/>
        </p:nvGrpSpPr>
        <p:grpSpPr>
          <a:xfrm flipH="1">
            <a:off x="4780302" y="3363852"/>
            <a:ext cx="1077436" cy="1422745"/>
            <a:chOff x="7019943" y="3282761"/>
            <a:chExt cx="723909" cy="436471"/>
          </a:xfrm>
        </p:grpSpPr>
        <p:sp>
          <p:nvSpPr>
            <p:cNvPr id="34" name="Google Shape;2258;p72">
              <a:extLst>
                <a:ext uri="{FF2B5EF4-FFF2-40B4-BE49-F238E27FC236}">
                  <a16:creationId xmlns:a16="http://schemas.microsoft.com/office/drawing/2014/main" id="{307CEB33-DCFC-D1AC-B1B1-BBDA0434F24B}"/>
                </a:ext>
              </a:extLst>
            </p:cNvPr>
            <p:cNvSpPr/>
            <p:nvPr/>
          </p:nvSpPr>
          <p:spPr>
            <a:xfrm>
              <a:off x="7019943" y="3282761"/>
              <a:ext cx="723909" cy="436471"/>
            </a:xfrm>
            <a:custGeom>
              <a:avLst/>
              <a:gdLst/>
              <a:ahLst/>
              <a:cxnLst/>
              <a:rect l="l" t="t" r="r" b="b"/>
              <a:pathLst>
                <a:path w="6062" h="3655" extrusionOk="0">
                  <a:moveTo>
                    <a:pt x="3495" y="1"/>
                  </a:moveTo>
                  <a:cubicBezTo>
                    <a:pt x="3303" y="1"/>
                    <a:pt x="3104" y="109"/>
                    <a:pt x="3054" y="292"/>
                  </a:cubicBezTo>
                  <a:cubicBezTo>
                    <a:pt x="2999" y="499"/>
                    <a:pt x="3141" y="700"/>
                    <a:pt x="3272" y="864"/>
                  </a:cubicBezTo>
                  <a:cubicBezTo>
                    <a:pt x="3447" y="1083"/>
                    <a:pt x="3596" y="1321"/>
                    <a:pt x="3771" y="1540"/>
                  </a:cubicBezTo>
                  <a:cubicBezTo>
                    <a:pt x="3073" y="781"/>
                    <a:pt x="2059" y="324"/>
                    <a:pt x="1031" y="300"/>
                  </a:cubicBezTo>
                  <a:cubicBezTo>
                    <a:pt x="1011" y="300"/>
                    <a:pt x="992" y="299"/>
                    <a:pt x="972" y="299"/>
                  </a:cubicBezTo>
                  <a:cubicBezTo>
                    <a:pt x="764" y="299"/>
                    <a:pt x="553" y="320"/>
                    <a:pt x="368" y="412"/>
                  </a:cubicBezTo>
                  <a:cubicBezTo>
                    <a:pt x="165" y="515"/>
                    <a:pt x="1" y="720"/>
                    <a:pt x="3" y="945"/>
                  </a:cubicBezTo>
                  <a:cubicBezTo>
                    <a:pt x="5" y="1195"/>
                    <a:pt x="207" y="1406"/>
                    <a:pt x="438" y="1505"/>
                  </a:cubicBezTo>
                  <a:cubicBezTo>
                    <a:pt x="668" y="1605"/>
                    <a:pt x="924" y="1616"/>
                    <a:pt x="1173" y="1641"/>
                  </a:cubicBezTo>
                  <a:cubicBezTo>
                    <a:pt x="1834" y="1710"/>
                    <a:pt x="2489" y="1887"/>
                    <a:pt x="3067" y="2216"/>
                  </a:cubicBezTo>
                  <a:cubicBezTo>
                    <a:pt x="3644" y="2546"/>
                    <a:pt x="4142" y="3029"/>
                    <a:pt x="4437" y="3624"/>
                  </a:cubicBezTo>
                  <a:cubicBezTo>
                    <a:pt x="4716" y="3624"/>
                    <a:pt x="4985" y="3654"/>
                    <a:pt x="5265" y="3654"/>
                  </a:cubicBezTo>
                  <a:cubicBezTo>
                    <a:pt x="5281" y="3654"/>
                    <a:pt x="5296" y="3654"/>
                    <a:pt x="5312" y="3654"/>
                  </a:cubicBezTo>
                  <a:cubicBezTo>
                    <a:pt x="5688" y="2963"/>
                    <a:pt x="6062" y="2215"/>
                    <a:pt x="5985" y="1431"/>
                  </a:cubicBezTo>
                  <a:cubicBezTo>
                    <a:pt x="5972" y="1310"/>
                    <a:pt x="5948" y="1183"/>
                    <a:pt x="5887" y="1074"/>
                  </a:cubicBezTo>
                  <a:cubicBezTo>
                    <a:pt x="5824" y="965"/>
                    <a:pt x="5721" y="877"/>
                    <a:pt x="5596" y="858"/>
                  </a:cubicBezTo>
                  <a:cubicBezTo>
                    <a:pt x="5578" y="855"/>
                    <a:pt x="5561" y="854"/>
                    <a:pt x="5544" y="854"/>
                  </a:cubicBezTo>
                  <a:cubicBezTo>
                    <a:pt x="5319" y="854"/>
                    <a:pt x="5140" y="1093"/>
                    <a:pt x="5104" y="1324"/>
                  </a:cubicBezTo>
                  <a:cubicBezTo>
                    <a:pt x="5063" y="1573"/>
                    <a:pt x="5117" y="1813"/>
                    <a:pt x="5098" y="2065"/>
                  </a:cubicBezTo>
                  <a:cubicBezTo>
                    <a:pt x="4960" y="1396"/>
                    <a:pt x="4608" y="772"/>
                    <a:pt x="4105" y="309"/>
                  </a:cubicBezTo>
                  <a:cubicBezTo>
                    <a:pt x="3948" y="167"/>
                    <a:pt x="3769" y="33"/>
                    <a:pt x="3559" y="5"/>
                  </a:cubicBezTo>
                  <a:cubicBezTo>
                    <a:pt x="3538" y="2"/>
                    <a:pt x="3516" y="1"/>
                    <a:pt x="34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59;p72">
              <a:extLst>
                <a:ext uri="{FF2B5EF4-FFF2-40B4-BE49-F238E27FC236}">
                  <a16:creationId xmlns:a16="http://schemas.microsoft.com/office/drawing/2014/main" id="{369F6ECB-68BE-3A88-DC74-DA994211A766}"/>
                </a:ext>
              </a:extLst>
            </p:cNvPr>
            <p:cNvSpPr/>
            <p:nvPr/>
          </p:nvSpPr>
          <p:spPr>
            <a:xfrm>
              <a:off x="7082875" y="3346291"/>
              <a:ext cx="610343" cy="358969"/>
            </a:xfrm>
            <a:custGeom>
              <a:avLst/>
              <a:gdLst/>
              <a:ahLst/>
              <a:cxnLst/>
              <a:rect l="l" t="t" r="r" b="b"/>
              <a:pathLst>
                <a:path w="5111" h="3006" extrusionOk="0">
                  <a:moveTo>
                    <a:pt x="3027" y="0"/>
                  </a:moveTo>
                  <a:cubicBezTo>
                    <a:pt x="2983" y="0"/>
                    <a:pt x="2943" y="59"/>
                    <a:pt x="2984" y="101"/>
                  </a:cubicBezTo>
                  <a:cubicBezTo>
                    <a:pt x="3629" y="791"/>
                    <a:pt x="4064" y="1664"/>
                    <a:pt x="4228" y="2593"/>
                  </a:cubicBezTo>
                  <a:cubicBezTo>
                    <a:pt x="3650" y="1515"/>
                    <a:pt x="2504" y="874"/>
                    <a:pt x="1348" y="551"/>
                  </a:cubicBezTo>
                  <a:cubicBezTo>
                    <a:pt x="939" y="437"/>
                    <a:pt x="522" y="356"/>
                    <a:pt x="102" y="286"/>
                  </a:cubicBezTo>
                  <a:cubicBezTo>
                    <a:pt x="99" y="285"/>
                    <a:pt x="95" y="285"/>
                    <a:pt x="92" y="285"/>
                  </a:cubicBezTo>
                  <a:cubicBezTo>
                    <a:pt x="26" y="285"/>
                    <a:pt x="1" y="388"/>
                    <a:pt x="71" y="400"/>
                  </a:cubicBezTo>
                  <a:cubicBezTo>
                    <a:pt x="1400" y="616"/>
                    <a:pt x="2798" y="1003"/>
                    <a:pt x="3716" y="2057"/>
                  </a:cubicBezTo>
                  <a:cubicBezTo>
                    <a:pt x="3945" y="2318"/>
                    <a:pt x="4136" y="2615"/>
                    <a:pt x="4265" y="2938"/>
                  </a:cubicBezTo>
                  <a:cubicBezTo>
                    <a:pt x="4274" y="2960"/>
                    <a:pt x="4287" y="2971"/>
                    <a:pt x="4306" y="2974"/>
                  </a:cubicBezTo>
                  <a:cubicBezTo>
                    <a:pt x="4310" y="2978"/>
                    <a:pt x="4311" y="2978"/>
                    <a:pt x="4313" y="2980"/>
                  </a:cubicBezTo>
                  <a:cubicBezTo>
                    <a:pt x="4325" y="2994"/>
                    <a:pt x="4343" y="3005"/>
                    <a:pt x="4361" y="3005"/>
                  </a:cubicBezTo>
                  <a:cubicBezTo>
                    <a:pt x="4374" y="3005"/>
                    <a:pt x="4387" y="3000"/>
                    <a:pt x="4398" y="2987"/>
                  </a:cubicBezTo>
                  <a:cubicBezTo>
                    <a:pt x="4923" y="2407"/>
                    <a:pt x="5023" y="1609"/>
                    <a:pt x="5106" y="863"/>
                  </a:cubicBezTo>
                  <a:cubicBezTo>
                    <a:pt x="5110" y="826"/>
                    <a:pt x="5083" y="807"/>
                    <a:pt x="5054" y="807"/>
                  </a:cubicBezTo>
                  <a:cubicBezTo>
                    <a:pt x="5024" y="807"/>
                    <a:pt x="4992" y="826"/>
                    <a:pt x="4988" y="863"/>
                  </a:cubicBezTo>
                  <a:cubicBezTo>
                    <a:pt x="4912" y="1543"/>
                    <a:pt x="4822" y="2278"/>
                    <a:pt x="4380" y="2825"/>
                  </a:cubicBezTo>
                  <a:cubicBezTo>
                    <a:pt x="4278" y="2020"/>
                    <a:pt x="3983" y="1238"/>
                    <a:pt x="3517" y="571"/>
                  </a:cubicBezTo>
                  <a:cubicBezTo>
                    <a:pt x="3381" y="376"/>
                    <a:pt x="3228" y="192"/>
                    <a:pt x="3067" y="18"/>
                  </a:cubicBezTo>
                  <a:cubicBezTo>
                    <a:pt x="3055" y="6"/>
                    <a:pt x="3041" y="0"/>
                    <a:pt x="30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2257;p72">
            <a:extLst>
              <a:ext uri="{FF2B5EF4-FFF2-40B4-BE49-F238E27FC236}">
                <a16:creationId xmlns:a16="http://schemas.microsoft.com/office/drawing/2014/main" id="{DC592ECD-53C4-216B-AE60-02E72ABF0303}"/>
              </a:ext>
            </a:extLst>
          </p:cNvPr>
          <p:cNvGrpSpPr/>
          <p:nvPr/>
        </p:nvGrpSpPr>
        <p:grpSpPr>
          <a:xfrm>
            <a:off x="2300634" y="2874679"/>
            <a:ext cx="1419497" cy="1881599"/>
            <a:chOff x="7019942" y="3282761"/>
            <a:chExt cx="723909" cy="436471"/>
          </a:xfrm>
        </p:grpSpPr>
        <p:sp>
          <p:nvSpPr>
            <p:cNvPr id="31" name="Google Shape;2258;p72">
              <a:extLst>
                <a:ext uri="{FF2B5EF4-FFF2-40B4-BE49-F238E27FC236}">
                  <a16:creationId xmlns:a16="http://schemas.microsoft.com/office/drawing/2014/main" id="{E3794A32-EAE4-2C5E-6746-C65F0A483BE7}"/>
                </a:ext>
              </a:extLst>
            </p:cNvPr>
            <p:cNvSpPr/>
            <p:nvPr/>
          </p:nvSpPr>
          <p:spPr>
            <a:xfrm>
              <a:off x="7019942" y="3282761"/>
              <a:ext cx="723909" cy="436471"/>
            </a:xfrm>
            <a:custGeom>
              <a:avLst/>
              <a:gdLst/>
              <a:ahLst/>
              <a:cxnLst/>
              <a:rect l="l" t="t" r="r" b="b"/>
              <a:pathLst>
                <a:path w="6062" h="3655" extrusionOk="0">
                  <a:moveTo>
                    <a:pt x="3495" y="1"/>
                  </a:moveTo>
                  <a:cubicBezTo>
                    <a:pt x="3303" y="1"/>
                    <a:pt x="3104" y="109"/>
                    <a:pt x="3054" y="292"/>
                  </a:cubicBezTo>
                  <a:cubicBezTo>
                    <a:pt x="2999" y="499"/>
                    <a:pt x="3141" y="700"/>
                    <a:pt x="3272" y="864"/>
                  </a:cubicBezTo>
                  <a:cubicBezTo>
                    <a:pt x="3447" y="1083"/>
                    <a:pt x="3596" y="1321"/>
                    <a:pt x="3771" y="1540"/>
                  </a:cubicBezTo>
                  <a:cubicBezTo>
                    <a:pt x="3073" y="781"/>
                    <a:pt x="2059" y="324"/>
                    <a:pt x="1031" y="300"/>
                  </a:cubicBezTo>
                  <a:cubicBezTo>
                    <a:pt x="1011" y="300"/>
                    <a:pt x="992" y="299"/>
                    <a:pt x="972" y="299"/>
                  </a:cubicBezTo>
                  <a:cubicBezTo>
                    <a:pt x="764" y="299"/>
                    <a:pt x="553" y="320"/>
                    <a:pt x="368" y="412"/>
                  </a:cubicBezTo>
                  <a:cubicBezTo>
                    <a:pt x="165" y="515"/>
                    <a:pt x="1" y="720"/>
                    <a:pt x="3" y="945"/>
                  </a:cubicBezTo>
                  <a:cubicBezTo>
                    <a:pt x="5" y="1195"/>
                    <a:pt x="207" y="1406"/>
                    <a:pt x="438" y="1505"/>
                  </a:cubicBezTo>
                  <a:cubicBezTo>
                    <a:pt x="668" y="1605"/>
                    <a:pt x="924" y="1616"/>
                    <a:pt x="1173" y="1641"/>
                  </a:cubicBezTo>
                  <a:cubicBezTo>
                    <a:pt x="1834" y="1710"/>
                    <a:pt x="2489" y="1887"/>
                    <a:pt x="3067" y="2216"/>
                  </a:cubicBezTo>
                  <a:cubicBezTo>
                    <a:pt x="3644" y="2546"/>
                    <a:pt x="4142" y="3029"/>
                    <a:pt x="4437" y="3624"/>
                  </a:cubicBezTo>
                  <a:cubicBezTo>
                    <a:pt x="4716" y="3624"/>
                    <a:pt x="4985" y="3654"/>
                    <a:pt x="5265" y="3654"/>
                  </a:cubicBezTo>
                  <a:cubicBezTo>
                    <a:pt x="5281" y="3654"/>
                    <a:pt x="5296" y="3654"/>
                    <a:pt x="5312" y="3654"/>
                  </a:cubicBezTo>
                  <a:cubicBezTo>
                    <a:pt x="5688" y="2963"/>
                    <a:pt x="6062" y="2215"/>
                    <a:pt x="5985" y="1431"/>
                  </a:cubicBezTo>
                  <a:cubicBezTo>
                    <a:pt x="5972" y="1310"/>
                    <a:pt x="5948" y="1183"/>
                    <a:pt x="5887" y="1074"/>
                  </a:cubicBezTo>
                  <a:cubicBezTo>
                    <a:pt x="5824" y="965"/>
                    <a:pt x="5721" y="877"/>
                    <a:pt x="5596" y="858"/>
                  </a:cubicBezTo>
                  <a:cubicBezTo>
                    <a:pt x="5578" y="855"/>
                    <a:pt x="5561" y="854"/>
                    <a:pt x="5544" y="854"/>
                  </a:cubicBezTo>
                  <a:cubicBezTo>
                    <a:pt x="5319" y="854"/>
                    <a:pt x="5140" y="1093"/>
                    <a:pt x="5104" y="1324"/>
                  </a:cubicBezTo>
                  <a:cubicBezTo>
                    <a:pt x="5063" y="1573"/>
                    <a:pt x="5117" y="1813"/>
                    <a:pt x="5098" y="2065"/>
                  </a:cubicBezTo>
                  <a:cubicBezTo>
                    <a:pt x="4960" y="1396"/>
                    <a:pt x="4608" y="772"/>
                    <a:pt x="4105" y="309"/>
                  </a:cubicBezTo>
                  <a:cubicBezTo>
                    <a:pt x="3948" y="167"/>
                    <a:pt x="3769" y="33"/>
                    <a:pt x="3559" y="5"/>
                  </a:cubicBezTo>
                  <a:cubicBezTo>
                    <a:pt x="3538" y="2"/>
                    <a:pt x="3516" y="1"/>
                    <a:pt x="34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59;p72">
              <a:extLst>
                <a:ext uri="{FF2B5EF4-FFF2-40B4-BE49-F238E27FC236}">
                  <a16:creationId xmlns:a16="http://schemas.microsoft.com/office/drawing/2014/main" id="{6C7AD2DE-9107-1B9C-8B78-17BB1F0E40A4}"/>
                </a:ext>
              </a:extLst>
            </p:cNvPr>
            <p:cNvSpPr/>
            <p:nvPr/>
          </p:nvSpPr>
          <p:spPr>
            <a:xfrm>
              <a:off x="7082875" y="3346291"/>
              <a:ext cx="610343" cy="358969"/>
            </a:xfrm>
            <a:custGeom>
              <a:avLst/>
              <a:gdLst/>
              <a:ahLst/>
              <a:cxnLst/>
              <a:rect l="l" t="t" r="r" b="b"/>
              <a:pathLst>
                <a:path w="5111" h="3006" extrusionOk="0">
                  <a:moveTo>
                    <a:pt x="3027" y="0"/>
                  </a:moveTo>
                  <a:cubicBezTo>
                    <a:pt x="2983" y="0"/>
                    <a:pt x="2943" y="59"/>
                    <a:pt x="2984" y="101"/>
                  </a:cubicBezTo>
                  <a:cubicBezTo>
                    <a:pt x="3629" y="791"/>
                    <a:pt x="4064" y="1664"/>
                    <a:pt x="4228" y="2593"/>
                  </a:cubicBezTo>
                  <a:cubicBezTo>
                    <a:pt x="3650" y="1515"/>
                    <a:pt x="2504" y="874"/>
                    <a:pt x="1348" y="551"/>
                  </a:cubicBezTo>
                  <a:cubicBezTo>
                    <a:pt x="939" y="437"/>
                    <a:pt x="522" y="356"/>
                    <a:pt x="102" y="286"/>
                  </a:cubicBezTo>
                  <a:cubicBezTo>
                    <a:pt x="99" y="285"/>
                    <a:pt x="95" y="285"/>
                    <a:pt x="92" y="285"/>
                  </a:cubicBezTo>
                  <a:cubicBezTo>
                    <a:pt x="26" y="285"/>
                    <a:pt x="1" y="388"/>
                    <a:pt x="71" y="400"/>
                  </a:cubicBezTo>
                  <a:cubicBezTo>
                    <a:pt x="1400" y="616"/>
                    <a:pt x="2798" y="1003"/>
                    <a:pt x="3716" y="2057"/>
                  </a:cubicBezTo>
                  <a:cubicBezTo>
                    <a:pt x="3945" y="2318"/>
                    <a:pt x="4136" y="2615"/>
                    <a:pt x="4265" y="2938"/>
                  </a:cubicBezTo>
                  <a:cubicBezTo>
                    <a:pt x="4274" y="2960"/>
                    <a:pt x="4287" y="2971"/>
                    <a:pt x="4306" y="2974"/>
                  </a:cubicBezTo>
                  <a:cubicBezTo>
                    <a:pt x="4310" y="2978"/>
                    <a:pt x="4311" y="2978"/>
                    <a:pt x="4313" y="2980"/>
                  </a:cubicBezTo>
                  <a:cubicBezTo>
                    <a:pt x="4325" y="2994"/>
                    <a:pt x="4343" y="3005"/>
                    <a:pt x="4361" y="3005"/>
                  </a:cubicBezTo>
                  <a:cubicBezTo>
                    <a:pt x="4374" y="3005"/>
                    <a:pt x="4387" y="3000"/>
                    <a:pt x="4398" y="2987"/>
                  </a:cubicBezTo>
                  <a:cubicBezTo>
                    <a:pt x="4923" y="2407"/>
                    <a:pt x="5023" y="1609"/>
                    <a:pt x="5106" y="863"/>
                  </a:cubicBezTo>
                  <a:cubicBezTo>
                    <a:pt x="5110" y="826"/>
                    <a:pt x="5083" y="807"/>
                    <a:pt x="5054" y="807"/>
                  </a:cubicBezTo>
                  <a:cubicBezTo>
                    <a:pt x="5024" y="807"/>
                    <a:pt x="4992" y="826"/>
                    <a:pt x="4988" y="863"/>
                  </a:cubicBezTo>
                  <a:cubicBezTo>
                    <a:pt x="4912" y="1543"/>
                    <a:pt x="4822" y="2278"/>
                    <a:pt x="4380" y="2825"/>
                  </a:cubicBezTo>
                  <a:cubicBezTo>
                    <a:pt x="4278" y="2020"/>
                    <a:pt x="3983" y="1238"/>
                    <a:pt x="3517" y="571"/>
                  </a:cubicBezTo>
                  <a:cubicBezTo>
                    <a:pt x="3381" y="376"/>
                    <a:pt x="3228" y="192"/>
                    <a:pt x="3067" y="18"/>
                  </a:cubicBezTo>
                  <a:cubicBezTo>
                    <a:pt x="3055" y="6"/>
                    <a:pt x="3041" y="0"/>
                    <a:pt x="30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6" name="Google Shape;1806;p62"/>
          <p:cNvSpPr txBox="1">
            <a:spLocks noGrp="1"/>
          </p:cNvSpPr>
          <p:nvPr>
            <p:ph type="subTitle" idx="4"/>
          </p:nvPr>
        </p:nvSpPr>
        <p:spPr>
          <a:xfrm>
            <a:off x="6152589" y="3173162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</a:t>
            </a:r>
            <a:endParaRPr dirty="0"/>
          </a:p>
        </p:txBody>
      </p:sp>
      <p:pic>
        <p:nvPicPr>
          <p:cNvPr id="1807" name="Google Shape;1807;p62"/>
          <p:cNvPicPr preferRelativeResize="0"/>
          <p:nvPr/>
        </p:nvPicPr>
        <p:blipFill>
          <a:blip r:embed="rId3"/>
          <a:srcRect l="32034" r="32034"/>
          <a:stretch/>
        </p:blipFill>
        <p:spPr>
          <a:xfrm>
            <a:off x="6462175" y="1209775"/>
            <a:ext cx="1447200" cy="1881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810" name="Google Shape;1810;p62"/>
          <p:cNvSpPr txBox="1">
            <a:spLocks noGrp="1"/>
          </p:cNvSpPr>
          <p:nvPr>
            <p:ph type="subTitle" idx="2"/>
          </p:nvPr>
        </p:nvSpPr>
        <p:spPr>
          <a:xfrm>
            <a:off x="6152575" y="3564446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via</a:t>
            </a:r>
            <a:r>
              <a:rPr lang="ro-RO" dirty="0"/>
              <a:t>ță</a:t>
            </a:r>
            <a:r>
              <a:rPr lang="en" dirty="0"/>
              <a:t> mai simpl</a:t>
            </a:r>
            <a:r>
              <a:rPr lang="ro-RO" dirty="0"/>
              <a:t>ă</a:t>
            </a:r>
            <a:r>
              <a:rPr lang="en" dirty="0"/>
              <a:t>, mai frumoas</a:t>
            </a:r>
            <a:r>
              <a:rPr lang="ro-RO" dirty="0"/>
              <a:t>ă</a:t>
            </a:r>
            <a:r>
              <a:rPr lang="en" dirty="0"/>
              <a:t> </a:t>
            </a:r>
            <a:r>
              <a:rPr lang="ro-RO" dirty="0"/>
              <a:t>ș</a:t>
            </a:r>
            <a:r>
              <a:rPr lang="en" dirty="0"/>
              <a:t>i s</a:t>
            </a:r>
            <a:r>
              <a:rPr lang="ro-RO" dirty="0"/>
              <a:t>ă</a:t>
            </a:r>
            <a:r>
              <a:rPr lang="en" dirty="0"/>
              <a:t>n</a:t>
            </a:r>
            <a:r>
              <a:rPr lang="ro-RO" dirty="0"/>
              <a:t>ă</a:t>
            </a:r>
            <a:r>
              <a:rPr lang="en" dirty="0"/>
              <a:t>toas</a:t>
            </a:r>
            <a:r>
              <a:rPr lang="ro-RO" dirty="0"/>
              <a:t>ă</a:t>
            </a:r>
            <a:r>
              <a:rPr lang="en" dirty="0"/>
              <a:t>.</a:t>
            </a:r>
            <a:endParaRPr dirty="0"/>
          </a:p>
        </p:txBody>
      </p:sp>
      <p:sp>
        <p:nvSpPr>
          <p:cNvPr id="1812" name="Google Shape;1812;p62"/>
          <p:cNvSpPr txBox="1">
            <a:spLocks noGrp="1"/>
          </p:cNvSpPr>
          <p:nvPr>
            <p:ph type="subTitle" idx="5"/>
          </p:nvPr>
        </p:nvSpPr>
        <p:spPr>
          <a:xfrm>
            <a:off x="925198" y="3576412"/>
            <a:ext cx="20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Bani in plus pentru locatari, dar </a:t>
            </a:r>
            <a:r>
              <a:rPr lang="ro-RO" dirty="0"/>
              <a:t>ș</a:t>
            </a:r>
            <a:r>
              <a:rPr lang="en" dirty="0"/>
              <a:t>i ora</a:t>
            </a:r>
            <a:r>
              <a:rPr lang="ro-RO" dirty="0"/>
              <a:t>ș</a:t>
            </a:r>
            <a:r>
              <a:rPr lang="en" dirty="0"/>
              <a:t>.</a:t>
            </a:r>
            <a:endParaRPr dirty="0"/>
          </a:p>
        </p:txBody>
      </p:sp>
      <p:sp>
        <p:nvSpPr>
          <p:cNvPr id="1813" name="Google Shape;1813;p62"/>
          <p:cNvSpPr txBox="1">
            <a:spLocks noGrp="1"/>
          </p:cNvSpPr>
          <p:nvPr>
            <p:ph type="subTitle" idx="6"/>
          </p:nvPr>
        </p:nvSpPr>
        <p:spPr>
          <a:xfrm>
            <a:off x="925013" y="3244813"/>
            <a:ext cx="2066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Economic</a:t>
            </a:r>
            <a:endParaRPr dirty="0"/>
          </a:p>
        </p:txBody>
      </p:sp>
      <p:pic>
        <p:nvPicPr>
          <p:cNvPr id="1814" name="Google Shape;1814;p62"/>
          <p:cNvPicPr preferRelativeResize="0"/>
          <p:nvPr/>
        </p:nvPicPr>
        <p:blipFill>
          <a:blip r:embed="rId4"/>
          <a:srcRect l="28464" r="28464"/>
          <a:stretch/>
        </p:blipFill>
        <p:spPr>
          <a:xfrm>
            <a:off x="1234625" y="1209775"/>
            <a:ext cx="1447200" cy="1881600"/>
          </a:xfrm>
          <a:prstGeom prst="roundRect">
            <a:avLst>
              <a:gd name="adj" fmla="val 13728"/>
            </a:avLst>
          </a:prstGeom>
          <a:noFill/>
          <a:ln>
            <a:noFill/>
          </a:ln>
        </p:spPr>
      </p:pic>
      <p:grpSp>
        <p:nvGrpSpPr>
          <p:cNvPr id="6" name="Google Shape;2273;p72">
            <a:extLst>
              <a:ext uri="{FF2B5EF4-FFF2-40B4-BE49-F238E27FC236}">
                <a16:creationId xmlns:a16="http://schemas.microsoft.com/office/drawing/2014/main" id="{1CFDEFC1-6521-AD06-CE1D-36F69EEF0CE2}"/>
              </a:ext>
            </a:extLst>
          </p:cNvPr>
          <p:cNvGrpSpPr/>
          <p:nvPr/>
        </p:nvGrpSpPr>
        <p:grpSpPr>
          <a:xfrm>
            <a:off x="3880075" y="3091375"/>
            <a:ext cx="769884" cy="1932736"/>
            <a:chOff x="5422496" y="2161503"/>
            <a:chExt cx="552126" cy="1386070"/>
          </a:xfrm>
        </p:grpSpPr>
        <p:grpSp>
          <p:nvGrpSpPr>
            <p:cNvPr id="7" name="Google Shape;2274;p72">
              <a:extLst>
                <a:ext uri="{FF2B5EF4-FFF2-40B4-BE49-F238E27FC236}">
                  <a16:creationId xmlns:a16="http://schemas.microsoft.com/office/drawing/2014/main" id="{18A7F174-EF17-8415-46DB-4BFB73969B4B}"/>
                </a:ext>
              </a:extLst>
            </p:cNvPr>
            <p:cNvGrpSpPr/>
            <p:nvPr/>
          </p:nvGrpSpPr>
          <p:grpSpPr>
            <a:xfrm flipH="1">
              <a:off x="5810740" y="2412920"/>
              <a:ext cx="163883" cy="506826"/>
              <a:chOff x="5231936" y="2550705"/>
              <a:chExt cx="243547" cy="753196"/>
            </a:xfrm>
          </p:grpSpPr>
          <p:sp>
            <p:nvSpPr>
              <p:cNvPr id="28" name="Google Shape;2275;p72">
                <a:extLst>
                  <a:ext uri="{FF2B5EF4-FFF2-40B4-BE49-F238E27FC236}">
                    <a16:creationId xmlns:a16="http://schemas.microsoft.com/office/drawing/2014/main" id="{B4EBCA8F-4982-EA0A-9681-821BB0095A99}"/>
                  </a:ext>
                </a:extLst>
              </p:cNvPr>
              <p:cNvSpPr/>
              <p:nvPr/>
            </p:nvSpPr>
            <p:spPr>
              <a:xfrm rot="305935">
                <a:off x="5287123" y="2556578"/>
                <a:ext cx="160442" cy="635403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6491" extrusionOk="0">
                    <a:moveTo>
                      <a:pt x="1467" y="0"/>
                    </a:moveTo>
                    <a:cubicBezTo>
                      <a:pt x="1467" y="0"/>
                      <a:pt x="68" y="1646"/>
                      <a:pt x="0" y="6491"/>
                    </a:cubicBezTo>
                    <a:lnTo>
                      <a:pt x="570" y="6491"/>
                    </a:lnTo>
                    <a:cubicBezTo>
                      <a:pt x="570" y="6491"/>
                      <a:pt x="677" y="3527"/>
                      <a:pt x="1639" y="1723"/>
                    </a:cubicBezTo>
                    <a:lnTo>
                      <a:pt x="14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276;p72">
                <a:extLst>
                  <a:ext uri="{FF2B5EF4-FFF2-40B4-BE49-F238E27FC236}">
                    <a16:creationId xmlns:a16="http://schemas.microsoft.com/office/drawing/2014/main" id="{1676FC9F-9F34-D658-ABE5-A01FF68B6D21}"/>
                  </a:ext>
                </a:extLst>
              </p:cNvPr>
              <p:cNvSpPr/>
              <p:nvPr/>
            </p:nvSpPr>
            <p:spPr>
              <a:xfrm rot="305935">
                <a:off x="5237660" y="3167889"/>
                <a:ext cx="83990" cy="132543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354" extrusionOk="0">
                    <a:moveTo>
                      <a:pt x="427" y="0"/>
                    </a:moveTo>
                    <a:cubicBezTo>
                      <a:pt x="362" y="0"/>
                      <a:pt x="300" y="18"/>
                      <a:pt x="247" y="66"/>
                    </a:cubicBezTo>
                    <a:cubicBezTo>
                      <a:pt x="151" y="153"/>
                      <a:pt x="96" y="293"/>
                      <a:pt x="67" y="413"/>
                    </a:cubicBezTo>
                    <a:cubicBezTo>
                      <a:pt x="0" y="669"/>
                      <a:pt x="41" y="951"/>
                      <a:pt x="186" y="1176"/>
                    </a:cubicBezTo>
                    <a:cubicBezTo>
                      <a:pt x="192" y="1185"/>
                      <a:pt x="201" y="1189"/>
                      <a:pt x="210" y="1189"/>
                    </a:cubicBezTo>
                    <a:cubicBezTo>
                      <a:pt x="212" y="1189"/>
                      <a:pt x="214" y="1189"/>
                      <a:pt x="216" y="1189"/>
                    </a:cubicBezTo>
                    <a:cubicBezTo>
                      <a:pt x="240" y="1237"/>
                      <a:pt x="271" y="1281"/>
                      <a:pt x="317" y="1310"/>
                    </a:cubicBezTo>
                    <a:cubicBezTo>
                      <a:pt x="324" y="1314"/>
                      <a:pt x="330" y="1315"/>
                      <a:pt x="335" y="1315"/>
                    </a:cubicBezTo>
                    <a:cubicBezTo>
                      <a:pt x="344" y="1315"/>
                      <a:pt x="352" y="1311"/>
                      <a:pt x="358" y="1305"/>
                    </a:cubicBezTo>
                    <a:cubicBezTo>
                      <a:pt x="363" y="1314"/>
                      <a:pt x="371" y="1319"/>
                      <a:pt x="380" y="1327"/>
                    </a:cubicBezTo>
                    <a:cubicBezTo>
                      <a:pt x="398" y="1342"/>
                      <a:pt x="421" y="1349"/>
                      <a:pt x="443" y="1349"/>
                    </a:cubicBezTo>
                    <a:cubicBezTo>
                      <a:pt x="456" y="1349"/>
                      <a:pt x="469" y="1346"/>
                      <a:pt x="481" y="1342"/>
                    </a:cubicBezTo>
                    <a:cubicBezTo>
                      <a:pt x="495" y="1349"/>
                      <a:pt x="509" y="1354"/>
                      <a:pt x="524" y="1354"/>
                    </a:cubicBezTo>
                    <a:cubicBezTo>
                      <a:pt x="539" y="1354"/>
                      <a:pt x="554" y="1349"/>
                      <a:pt x="570" y="1338"/>
                    </a:cubicBezTo>
                    <a:cubicBezTo>
                      <a:pt x="627" y="1297"/>
                      <a:pt x="610" y="1225"/>
                      <a:pt x="599" y="1166"/>
                    </a:cubicBezTo>
                    <a:cubicBezTo>
                      <a:pt x="584" y="1087"/>
                      <a:pt x="579" y="1010"/>
                      <a:pt x="581" y="931"/>
                    </a:cubicBezTo>
                    <a:cubicBezTo>
                      <a:pt x="583" y="809"/>
                      <a:pt x="606" y="689"/>
                      <a:pt x="647" y="577"/>
                    </a:cubicBezTo>
                    <a:cubicBezTo>
                      <a:pt x="649" y="595"/>
                      <a:pt x="653" y="615"/>
                      <a:pt x="654" y="634"/>
                    </a:cubicBezTo>
                    <a:cubicBezTo>
                      <a:pt x="662" y="691"/>
                      <a:pt x="664" y="756"/>
                      <a:pt x="677" y="811"/>
                    </a:cubicBezTo>
                    <a:cubicBezTo>
                      <a:pt x="687" y="844"/>
                      <a:pt x="713" y="875"/>
                      <a:pt x="747" y="875"/>
                    </a:cubicBezTo>
                    <a:cubicBezTo>
                      <a:pt x="755" y="875"/>
                      <a:pt x="765" y="873"/>
                      <a:pt x="774" y="868"/>
                    </a:cubicBezTo>
                    <a:cubicBezTo>
                      <a:pt x="818" y="850"/>
                      <a:pt x="820" y="789"/>
                      <a:pt x="824" y="748"/>
                    </a:cubicBezTo>
                    <a:cubicBezTo>
                      <a:pt x="857" y="512"/>
                      <a:pt x="813" y="273"/>
                      <a:pt x="702" y="63"/>
                    </a:cubicBezTo>
                    <a:cubicBezTo>
                      <a:pt x="697" y="52"/>
                      <a:pt x="688" y="47"/>
                      <a:pt x="678" y="47"/>
                    </a:cubicBezTo>
                    <a:cubicBezTo>
                      <a:pt x="671" y="47"/>
                      <a:pt x="664" y="50"/>
                      <a:pt x="658" y="53"/>
                    </a:cubicBezTo>
                    <a:cubicBezTo>
                      <a:pt x="656" y="52"/>
                      <a:pt x="654" y="48"/>
                      <a:pt x="649" y="48"/>
                    </a:cubicBezTo>
                    <a:cubicBezTo>
                      <a:pt x="579" y="23"/>
                      <a:pt x="501" y="0"/>
                      <a:pt x="4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277;p72">
              <a:extLst>
                <a:ext uri="{FF2B5EF4-FFF2-40B4-BE49-F238E27FC236}">
                  <a16:creationId xmlns:a16="http://schemas.microsoft.com/office/drawing/2014/main" id="{65F934E4-105B-12FA-3971-720B3935E2B1}"/>
                </a:ext>
              </a:extLst>
            </p:cNvPr>
            <p:cNvGrpSpPr/>
            <p:nvPr/>
          </p:nvGrpSpPr>
          <p:grpSpPr>
            <a:xfrm>
              <a:off x="5422496" y="2161503"/>
              <a:ext cx="537664" cy="1386070"/>
              <a:chOff x="5072524" y="2161506"/>
              <a:chExt cx="799025" cy="2059845"/>
            </a:xfrm>
          </p:grpSpPr>
          <p:sp>
            <p:nvSpPr>
              <p:cNvPr id="9" name="Google Shape;2278;p72">
                <a:extLst>
                  <a:ext uri="{FF2B5EF4-FFF2-40B4-BE49-F238E27FC236}">
                    <a16:creationId xmlns:a16="http://schemas.microsoft.com/office/drawing/2014/main" id="{ED953220-E3F7-D2E4-4251-BC50ECD51E7B}"/>
                  </a:ext>
                </a:extLst>
              </p:cNvPr>
              <p:cNvSpPr/>
              <p:nvPr/>
            </p:nvSpPr>
            <p:spPr>
              <a:xfrm>
                <a:off x="5072524" y="4097911"/>
                <a:ext cx="799025" cy="123440"/>
              </a:xfrm>
              <a:custGeom>
                <a:avLst/>
                <a:gdLst/>
                <a:ahLst/>
                <a:cxnLst/>
                <a:rect l="l" t="t" r="r" b="b"/>
                <a:pathLst>
                  <a:path w="14665" h="1728" extrusionOk="0">
                    <a:moveTo>
                      <a:pt x="7334" y="1"/>
                    </a:moveTo>
                    <a:cubicBezTo>
                      <a:pt x="3283" y="1"/>
                      <a:pt x="1" y="388"/>
                      <a:pt x="1" y="863"/>
                    </a:cubicBezTo>
                    <a:cubicBezTo>
                      <a:pt x="1" y="1341"/>
                      <a:pt x="3283" y="1728"/>
                      <a:pt x="7334" y="1728"/>
                    </a:cubicBezTo>
                    <a:cubicBezTo>
                      <a:pt x="11382" y="1728"/>
                      <a:pt x="14664" y="1341"/>
                      <a:pt x="14664" y="863"/>
                    </a:cubicBezTo>
                    <a:cubicBezTo>
                      <a:pt x="14664" y="388"/>
                      <a:pt x="11382" y="1"/>
                      <a:pt x="7334" y="1"/>
                    </a:cubicBezTo>
                    <a:close/>
                  </a:path>
                </a:pathLst>
              </a:custGeom>
              <a:solidFill>
                <a:srgbClr val="797979">
                  <a:alpha val="1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279;p72">
                <a:extLst>
                  <a:ext uri="{FF2B5EF4-FFF2-40B4-BE49-F238E27FC236}">
                    <a16:creationId xmlns:a16="http://schemas.microsoft.com/office/drawing/2014/main" id="{AD786416-50A3-4D43-A322-34D65A4EEFA4}"/>
                  </a:ext>
                </a:extLst>
              </p:cNvPr>
              <p:cNvSpPr/>
              <p:nvPr/>
            </p:nvSpPr>
            <p:spPr>
              <a:xfrm>
                <a:off x="5527386" y="3925724"/>
                <a:ext cx="224072" cy="67642"/>
              </a:xfrm>
              <a:custGeom>
                <a:avLst/>
                <a:gdLst/>
                <a:ahLst/>
                <a:cxnLst/>
                <a:rect l="l" t="t" r="r" b="b"/>
                <a:pathLst>
                  <a:path w="2289" h="691" extrusionOk="0">
                    <a:moveTo>
                      <a:pt x="107" y="1"/>
                    </a:moveTo>
                    <a:cubicBezTo>
                      <a:pt x="0" y="277"/>
                      <a:pt x="155" y="616"/>
                      <a:pt x="155" y="616"/>
                    </a:cubicBezTo>
                    <a:lnTo>
                      <a:pt x="557" y="661"/>
                    </a:lnTo>
                    <a:lnTo>
                      <a:pt x="558" y="526"/>
                    </a:lnTo>
                    <a:cubicBezTo>
                      <a:pt x="558" y="526"/>
                      <a:pt x="944" y="690"/>
                      <a:pt x="1713" y="690"/>
                    </a:cubicBezTo>
                    <a:cubicBezTo>
                      <a:pt x="1884" y="690"/>
                      <a:pt x="2073" y="682"/>
                      <a:pt x="2282" y="662"/>
                    </a:cubicBezTo>
                    <a:cubicBezTo>
                      <a:pt x="2289" y="248"/>
                      <a:pt x="1414" y="357"/>
                      <a:pt x="892" y="19"/>
                    </a:cubicBez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280;p72">
                <a:extLst>
                  <a:ext uri="{FF2B5EF4-FFF2-40B4-BE49-F238E27FC236}">
                    <a16:creationId xmlns:a16="http://schemas.microsoft.com/office/drawing/2014/main" id="{071A8124-6CAF-A0EE-71B7-700CECBFC049}"/>
                  </a:ext>
                </a:extLst>
              </p:cNvPr>
              <p:cNvSpPr/>
              <p:nvPr/>
            </p:nvSpPr>
            <p:spPr>
              <a:xfrm rot="305935">
                <a:off x="5517798" y="3033723"/>
                <a:ext cx="222014" cy="93015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9502" extrusionOk="0">
                    <a:moveTo>
                      <a:pt x="0" y="1"/>
                    </a:moveTo>
                    <a:lnTo>
                      <a:pt x="22" y="1446"/>
                    </a:lnTo>
                    <a:cubicBezTo>
                      <a:pt x="148" y="2568"/>
                      <a:pt x="866" y="4892"/>
                      <a:pt x="866" y="4892"/>
                    </a:cubicBezTo>
                    <a:lnTo>
                      <a:pt x="614" y="9387"/>
                    </a:lnTo>
                    <a:cubicBezTo>
                      <a:pt x="749" y="9463"/>
                      <a:pt x="885" y="9501"/>
                      <a:pt x="1020" y="9501"/>
                    </a:cubicBezTo>
                    <a:cubicBezTo>
                      <a:pt x="1147" y="9501"/>
                      <a:pt x="1273" y="9468"/>
                      <a:pt x="1399" y="9401"/>
                    </a:cubicBezTo>
                    <a:cubicBezTo>
                      <a:pt x="1968" y="7737"/>
                      <a:pt x="2197" y="6189"/>
                      <a:pt x="2238" y="4853"/>
                    </a:cubicBezTo>
                    <a:cubicBezTo>
                      <a:pt x="2267" y="2555"/>
                      <a:pt x="1580" y="25"/>
                      <a:pt x="1580" y="2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81;p72">
                <a:extLst>
                  <a:ext uri="{FF2B5EF4-FFF2-40B4-BE49-F238E27FC236}">
                    <a16:creationId xmlns:a16="http://schemas.microsoft.com/office/drawing/2014/main" id="{62A0EEC2-8A7D-94F3-EC57-65E2A91BBF6C}"/>
                  </a:ext>
                </a:extLst>
              </p:cNvPr>
              <p:cNvSpPr/>
              <p:nvPr/>
            </p:nvSpPr>
            <p:spPr>
              <a:xfrm>
                <a:off x="5514758" y="3987981"/>
                <a:ext cx="228966" cy="31129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318" extrusionOk="0">
                    <a:moveTo>
                      <a:pt x="41" y="1"/>
                    </a:moveTo>
                    <a:cubicBezTo>
                      <a:pt x="17" y="1"/>
                      <a:pt x="0" y="19"/>
                      <a:pt x="0" y="41"/>
                    </a:cubicBezTo>
                    <a:lnTo>
                      <a:pt x="0" y="277"/>
                    </a:lnTo>
                    <a:cubicBezTo>
                      <a:pt x="0" y="299"/>
                      <a:pt x="19" y="318"/>
                      <a:pt x="41" y="318"/>
                    </a:cubicBezTo>
                    <a:lnTo>
                      <a:pt x="2300" y="318"/>
                    </a:lnTo>
                    <a:cubicBezTo>
                      <a:pt x="2322" y="318"/>
                      <a:pt x="2339" y="299"/>
                      <a:pt x="2339" y="277"/>
                    </a:cubicBezTo>
                    <a:lnTo>
                      <a:pt x="2339" y="41"/>
                    </a:lnTo>
                    <a:cubicBezTo>
                      <a:pt x="2339" y="17"/>
                      <a:pt x="2320" y="1"/>
                      <a:pt x="23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282;p72">
                <a:extLst>
                  <a:ext uri="{FF2B5EF4-FFF2-40B4-BE49-F238E27FC236}">
                    <a16:creationId xmlns:a16="http://schemas.microsoft.com/office/drawing/2014/main" id="{319301E9-94C9-A065-A8C1-C1371FC9B0F8}"/>
                  </a:ext>
                </a:extLst>
              </p:cNvPr>
              <p:cNvSpPr/>
              <p:nvPr/>
            </p:nvSpPr>
            <p:spPr>
              <a:xfrm>
                <a:off x="5262693" y="3805810"/>
                <a:ext cx="406932" cy="395674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4042" extrusionOk="0">
                    <a:moveTo>
                      <a:pt x="2078" y="0"/>
                    </a:moveTo>
                    <a:cubicBezTo>
                      <a:pt x="931" y="0"/>
                      <a:pt x="1" y="905"/>
                      <a:pt x="1" y="2020"/>
                    </a:cubicBezTo>
                    <a:cubicBezTo>
                      <a:pt x="1" y="3137"/>
                      <a:pt x="931" y="4042"/>
                      <a:pt x="2078" y="4042"/>
                    </a:cubicBezTo>
                    <a:cubicBezTo>
                      <a:pt x="3226" y="4042"/>
                      <a:pt x="4156" y="3137"/>
                      <a:pt x="4156" y="2020"/>
                    </a:cubicBezTo>
                    <a:cubicBezTo>
                      <a:pt x="4156" y="905"/>
                      <a:pt x="3226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283;p72">
                <a:extLst>
                  <a:ext uri="{FF2B5EF4-FFF2-40B4-BE49-F238E27FC236}">
                    <a16:creationId xmlns:a16="http://schemas.microsoft.com/office/drawing/2014/main" id="{1B14D709-818F-8885-F4FD-5947325F1ED4}"/>
                  </a:ext>
                </a:extLst>
              </p:cNvPr>
              <p:cNvSpPr/>
              <p:nvPr/>
            </p:nvSpPr>
            <p:spPr>
              <a:xfrm>
                <a:off x="5396410" y="3935904"/>
                <a:ext cx="139494" cy="135383"/>
              </a:xfrm>
              <a:custGeom>
                <a:avLst/>
                <a:gdLst/>
                <a:ahLst/>
                <a:cxnLst/>
                <a:rect l="l" t="t" r="r" b="b"/>
                <a:pathLst>
                  <a:path w="1425" h="1383" extrusionOk="0">
                    <a:moveTo>
                      <a:pt x="712" y="0"/>
                    </a:moveTo>
                    <a:cubicBezTo>
                      <a:pt x="319" y="0"/>
                      <a:pt x="0" y="310"/>
                      <a:pt x="0" y="691"/>
                    </a:cubicBezTo>
                    <a:cubicBezTo>
                      <a:pt x="0" y="1074"/>
                      <a:pt x="319" y="1382"/>
                      <a:pt x="712" y="1382"/>
                    </a:cubicBezTo>
                    <a:cubicBezTo>
                      <a:pt x="1106" y="1382"/>
                      <a:pt x="1425" y="1074"/>
                      <a:pt x="1425" y="691"/>
                    </a:cubicBezTo>
                    <a:cubicBezTo>
                      <a:pt x="1425" y="310"/>
                      <a:pt x="1106" y="0"/>
                      <a:pt x="7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284;p72">
                <a:extLst>
                  <a:ext uri="{FF2B5EF4-FFF2-40B4-BE49-F238E27FC236}">
                    <a16:creationId xmlns:a16="http://schemas.microsoft.com/office/drawing/2014/main" id="{4E0E6255-0CF6-C187-4111-7B930605BE68}"/>
                  </a:ext>
                </a:extLst>
              </p:cNvPr>
              <p:cNvSpPr/>
              <p:nvPr/>
            </p:nvSpPr>
            <p:spPr>
              <a:xfrm>
                <a:off x="5262693" y="3785547"/>
                <a:ext cx="462338" cy="212521"/>
              </a:xfrm>
              <a:custGeom>
                <a:avLst/>
                <a:gdLst/>
                <a:ahLst/>
                <a:cxnLst/>
                <a:rect l="l" t="t" r="r" b="b"/>
                <a:pathLst>
                  <a:path w="4723" h="2171" extrusionOk="0">
                    <a:moveTo>
                      <a:pt x="2209" y="0"/>
                    </a:moveTo>
                    <a:cubicBezTo>
                      <a:pt x="1823" y="0"/>
                      <a:pt x="1439" y="82"/>
                      <a:pt x="1101" y="250"/>
                    </a:cubicBezTo>
                    <a:cubicBezTo>
                      <a:pt x="452" y="572"/>
                      <a:pt x="2" y="1219"/>
                      <a:pt x="1" y="1890"/>
                    </a:cubicBezTo>
                    <a:cubicBezTo>
                      <a:pt x="1" y="1941"/>
                      <a:pt x="6" y="2002"/>
                      <a:pt x="49" y="2039"/>
                    </a:cubicBezTo>
                    <a:cubicBezTo>
                      <a:pt x="84" y="2069"/>
                      <a:pt x="134" y="2076"/>
                      <a:pt x="184" y="2076"/>
                    </a:cubicBezTo>
                    <a:cubicBezTo>
                      <a:pt x="202" y="2076"/>
                      <a:pt x="219" y="2075"/>
                      <a:pt x="237" y="2074"/>
                    </a:cubicBezTo>
                    <a:cubicBezTo>
                      <a:pt x="491" y="2056"/>
                      <a:pt x="732" y="2030"/>
                      <a:pt x="983" y="2012"/>
                    </a:cubicBezTo>
                    <a:cubicBezTo>
                      <a:pt x="1046" y="2008"/>
                      <a:pt x="1099" y="1973"/>
                      <a:pt x="1119" y="1919"/>
                    </a:cubicBezTo>
                    <a:cubicBezTo>
                      <a:pt x="1198" y="1711"/>
                      <a:pt x="1357" y="1527"/>
                      <a:pt x="1569" y="1420"/>
                    </a:cubicBezTo>
                    <a:cubicBezTo>
                      <a:pt x="1700" y="1353"/>
                      <a:pt x="1851" y="1318"/>
                      <a:pt x="2001" y="1318"/>
                    </a:cubicBezTo>
                    <a:cubicBezTo>
                      <a:pt x="2126" y="1318"/>
                      <a:pt x="2251" y="1342"/>
                      <a:pt x="2363" y="1392"/>
                    </a:cubicBezTo>
                    <a:cubicBezTo>
                      <a:pt x="2573" y="1486"/>
                      <a:pt x="2732" y="1671"/>
                      <a:pt x="2778" y="1879"/>
                    </a:cubicBezTo>
                    <a:cubicBezTo>
                      <a:pt x="2796" y="1967"/>
                      <a:pt x="2857" y="2047"/>
                      <a:pt x="2949" y="2085"/>
                    </a:cubicBezTo>
                    <a:cubicBezTo>
                      <a:pt x="3087" y="2142"/>
                      <a:pt x="3248" y="2164"/>
                      <a:pt x="3403" y="2168"/>
                    </a:cubicBezTo>
                    <a:cubicBezTo>
                      <a:pt x="3454" y="2170"/>
                      <a:pt x="3505" y="2170"/>
                      <a:pt x="3556" y="2170"/>
                    </a:cubicBezTo>
                    <a:cubicBezTo>
                      <a:pt x="3832" y="2170"/>
                      <a:pt x="4111" y="2149"/>
                      <a:pt x="4387" y="2107"/>
                    </a:cubicBezTo>
                    <a:cubicBezTo>
                      <a:pt x="4484" y="2094"/>
                      <a:pt x="4595" y="2072"/>
                      <a:pt x="4656" y="1995"/>
                    </a:cubicBezTo>
                    <a:cubicBezTo>
                      <a:pt x="4722" y="1908"/>
                      <a:pt x="4696" y="1790"/>
                      <a:pt x="4659" y="1689"/>
                    </a:cubicBezTo>
                    <a:cubicBezTo>
                      <a:pt x="4433" y="1051"/>
                      <a:pt x="3919" y="493"/>
                      <a:pt x="3246" y="207"/>
                    </a:cubicBezTo>
                    <a:cubicBezTo>
                      <a:pt x="2923" y="70"/>
                      <a:pt x="2565" y="0"/>
                      <a:pt x="22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85;p72">
                <a:extLst>
                  <a:ext uri="{FF2B5EF4-FFF2-40B4-BE49-F238E27FC236}">
                    <a16:creationId xmlns:a16="http://schemas.microsoft.com/office/drawing/2014/main" id="{789E8FB0-07A9-D797-8D4A-AEA51239662C}"/>
                  </a:ext>
                </a:extLst>
              </p:cNvPr>
              <p:cNvSpPr/>
              <p:nvPr/>
            </p:nvSpPr>
            <p:spPr>
              <a:xfrm>
                <a:off x="5234208" y="3987981"/>
                <a:ext cx="229162" cy="31129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318" extrusionOk="0">
                    <a:moveTo>
                      <a:pt x="43" y="1"/>
                    </a:moveTo>
                    <a:cubicBezTo>
                      <a:pt x="19" y="1"/>
                      <a:pt x="4" y="19"/>
                      <a:pt x="4" y="41"/>
                    </a:cubicBezTo>
                    <a:lnTo>
                      <a:pt x="4" y="277"/>
                    </a:lnTo>
                    <a:cubicBezTo>
                      <a:pt x="0" y="299"/>
                      <a:pt x="19" y="318"/>
                      <a:pt x="43" y="318"/>
                    </a:cubicBezTo>
                    <a:lnTo>
                      <a:pt x="2302" y="318"/>
                    </a:lnTo>
                    <a:cubicBezTo>
                      <a:pt x="2326" y="318"/>
                      <a:pt x="2341" y="299"/>
                      <a:pt x="2341" y="277"/>
                    </a:cubicBezTo>
                    <a:lnTo>
                      <a:pt x="2341" y="41"/>
                    </a:lnTo>
                    <a:cubicBezTo>
                      <a:pt x="2341" y="17"/>
                      <a:pt x="2322" y="1"/>
                      <a:pt x="23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86;p72">
                <a:extLst>
                  <a:ext uri="{FF2B5EF4-FFF2-40B4-BE49-F238E27FC236}">
                    <a16:creationId xmlns:a16="http://schemas.microsoft.com/office/drawing/2014/main" id="{7A30C2A6-AB7C-6FAE-D057-6623DFC44B1C}"/>
                  </a:ext>
                </a:extLst>
              </p:cNvPr>
              <p:cNvSpPr/>
              <p:nvPr/>
            </p:nvSpPr>
            <p:spPr>
              <a:xfrm>
                <a:off x="5223929" y="3921221"/>
                <a:ext cx="223974" cy="67545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690" extrusionOk="0">
                    <a:moveTo>
                      <a:pt x="105" y="1"/>
                    </a:moveTo>
                    <a:cubicBezTo>
                      <a:pt x="0" y="277"/>
                      <a:pt x="155" y="616"/>
                      <a:pt x="155" y="616"/>
                    </a:cubicBezTo>
                    <a:lnTo>
                      <a:pt x="555" y="661"/>
                    </a:lnTo>
                    <a:lnTo>
                      <a:pt x="557" y="526"/>
                    </a:lnTo>
                    <a:cubicBezTo>
                      <a:pt x="557" y="526"/>
                      <a:pt x="945" y="690"/>
                      <a:pt x="1716" y="690"/>
                    </a:cubicBezTo>
                    <a:cubicBezTo>
                      <a:pt x="1886" y="690"/>
                      <a:pt x="2074" y="682"/>
                      <a:pt x="2280" y="662"/>
                    </a:cubicBezTo>
                    <a:cubicBezTo>
                      <a:pt x="2287" y="248"/>
                      <a:pt x="1412" y="356"/>
                      <a:pt x="892" y="19"/>
                    </a:cubicBez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87;p72">
                <a:extLst>
                  <a:ext uri="{FF2B5EF4-FFF2-40B4-BE49-F238E27FC236}">
                    <a16:creationId xmlns:a16="http://schemas.microsoft.com/office/drawing/2014/main" id="{7B39FA86-0E1B-087B-B255-E23FBFD73F9D}"/>
                  </a:ext>
                </a:extLst>
              </p:cNvPr>
              <p:cNvSpPr/>
              <p:nvPr/>
            </p:nvSpPr>
            <p:spPr>
              <a:xfrm rot="305935">
                <a:off x="5275470" y="3011101"/>
                <a:ext cx="254807" cy="92780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9478" extrusionOk="0">
                    <a:moveTo>
                      <a:pt x="680" y="0"/>
                    </a:moveTo>
                    <a:cubicBezTo>
                      <a:pt x="476" y="6024"/>
                      <a:pt x="0" y="9362"/>
                      <a:pt x="0" y="9362"/>
                    </a:cubicBezTo>
                    <a:cubicBezTo>
                      <a:pt x="140" y="9438"/>
                      <a:pt x="278" y="9477"/>
                      <a:pt x="416" y="9477"/>
                    </a:cubicBezTo>
                    <a:cubicBezTo>
                      <a:pt x="541" y="9477"/>
                      <a:pt x="665" y="9445"/>
                      <a:pt x="787" y="9378"/>
                    </a:cubicBezTo>
                    <a:cubicBezTo>
                      <a:pt x="1675" y="6160"/>
                      <a:pt x="2519" y="1471"/>
                      <a:pt x="2512" y="1471"/>
                    </a:cubicBezTo>
                    <a:lnTo>
                      <a:pt x="2512" y="1471"/>
                    </a:lnTo>
                    <a:cubicBezTo>
                      <a:pt x="2512" y="1471"/>
                      <a:pt x="2512" y="1471"/>
                      <a:pt x="2512" y="1471"/>
                    </a:cubicBezTo>
                    <a:cubicBezTo>
                      <a:pt x="2593" y="940"/>
                      <a:pt x="2603" y="450"/>
                      <a:pt x="2492" y="26"/>
                    </a:cubicBezTo>
                    <a:lnTo>
                      <a:pt x="6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88;p72">
                <a:extLst>
                  <a:ext uri="{FF2B5EF4-FFF2-40B4-BE49-F238E27FC236}">
                    <a16:creationId xmlns:a16="http://schemas.microsoft.com/office/drawing/2014/main" id="{487AA194-6F44-D5CE-3A28-AB7EA0EB7984}"/>
                  </a:ext>
                </a:extLst>
              </p:cNvPr>
              <p:cNvSpPr/>
              <p:nvPr/>
            </p:nvSpPr>
            <p:spPr>
              <a:xfrm rot="305935">
                <a:off x="5690813" y="2545528"/>
                <a:ext cx="135088" cy="231901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369" extrusionOk="0">
                    <a:moveTo>
                      <a:pt x="47" y="0"/>
                    </a:moveTo>
                    <a:lnTo>
                      <a:pt x="1" y="1364"/>
                    </a:lnTo>
                    <a:lnTo>
                      <a:pt x="314" y="2368"/>
                    </a:lnTo>
                    <a:lnTo>
                      <a:pt x="1379" y="1852"/>
                    </a:lnTo>
                    <a:cubicBezTo>
                      <a:pt x="1379" y="1852"/>
                      <a:pt x="690" y="279"/>
                      <a:pt x="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289;p72">
                <a:extLst>
                  <a:ext uri="{FF2B5EF4-FFF2-40B4-BE49-F238E27FC236}">
                    <a16:creationId xmlns:a16="http://schemas.microsoft.com/office/drawing/2014/main" id="{0B0DC841-0B9A-64E8-F1B8-E1219DEE069C}"/>
                  </a:ext>
                </a:extLst>
              </p:cNvPr>
              <p:cNvSpPr/>
              <p:nvPr/>
            </p:nvSpPr>
            <p:spPr>
              <a:xfrm rot="305935">
                <a:off x="5258813" y="2556578"/>
                <a:ext cx="160442" cy="635403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6491" extrusionOk="0">
                    <a:moveTo>
                      <a:pt x="1467" y="0"/>
                    </a:moveTo>
                    <a:cubicBezTo>
                      <a:pt x="1467" y="0"/>
                      <a:pt x="68" y="1646"/>
                      <a:pt x="0" y="6491"/>
                    </a:cubicBezTo>
                    <a:lnTo>
                      <a:pt x="570" y="6491"/>
                    </a:lnTo>
                    <a:cubicBezTo>
                      <a:pt x="570" y="6491"/>
                      <a:pt x="677" y="3527"/>
                      <a:pt x="1639" y="1723"/>
                    </a:cubicBezTo>
                    <a:lnTo>
                      <a:pt x="14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90;p72">
                <a:extLst>
                  <a:ext uri="{FF2B5EF4-FFF2-40B4-BE49-F238E27FC236}">
                    <a16:creationId xmlns:a16="http://schemas.microsoft.com/office/drawing/2014/main" id="{07A9178E-D45A-989D-8B24-FD8CC838411C}"/>
                  </a:ext>
                </a:extLst>
              </p:cNvPr>
              <p:cNvSpPr/>
              <p:nvPr/>
            </p:nvSpPr>
            <p:spPr>
              <a:xfrm rot="305935">
                <a:off x="5209350" y="3167889"/>
                <a:ext cx="83990" cy="132543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354" extrusionOk="0">
                    <a:moveTo>
                      <a:pt x="427" y="0"/>
                    </a:moveTo>
                    <a:cubicBezTo>
                      <a:pt x="362" y="0"/>
                      <a:pt x="300" y="18"/>
                      <a:pt x="247" y="66"/>
                    </a:cubicBezTo>
                    <a:cubicBezTo>
                      <a:pt x="151" y="153"/>
                      <a:pt x="96" y="293"/>
                      <a:pt x="67" y="413"/>
                    </a:cubicBezTo>
                    <a:cubicBezTo>
                      <a:pt x="0" y="669"/>
                      <a:pt x="41" y="951"/>
                      <a:pt x="186" y="1176"/>
                    </a:cubicBezTo>
                    <a:cubicBezTo>
                      <a:pt x="192" y="1185"/>
                      <a:pt x="201" y="1189"/>
                      <a:pt x="210" y="1189"/>
                    </a:cubicBezTo>
                    <a:cubicBezTo>
                      <a:pt x="212" y="1189"/>
                      <a:pt x="214" y="1189"/>
                      <a:pt x="216" y="1189"/>
                    </a:cubicBezTo>
                    <a:cubicBezTo>
                      <a:pt x="240" y="1237"/>
                      <a:pt x="271" y="1281"/>
                      <a:pt x="317" y="1310"/>
                    </a:cubicBezTo>
                    <a:cubicBezTo>
                      <a:pt x="324" y="1314"/>
                      <a:pt x="330" y="1315"/>
                      <a:pt x="335" y="1315"/>
                    </a:cubicBezTo>
                    <a:cubicBezTo>
                      <a:pt x="344" y="1315"/>
                      <a:pt x="352" y="1311"/>
                      <a:pt x="358" y="1305"/>
                    </a:cubicBezTo>
                    <a:cubicBezTo>
                      <a:pt x="363" y="1314"/>
                      <a:pt x="371" y="1319"/>
                      <a:pt x="380" y="1327"/>
                    </a:cubicBezTo>
                    <a:cubicBezTo>
                      <a:pt x="398" y="1342"/>
                      <a:pt x="421" y="1349"/>
                      <a:pt x="443" y="1349"/>
                    </a:cubicBezTo>
                    <a:cubicBezTo>
                      <a:pt x="456" y="1349"/>
                      <a:pt x="469" y="1346"/>
                      <a:pt x="481" y="1342"/>
                    </a:cubicBezTo>
                    <a:cubicBezTo>
                      <a:pt x="495" y="1349"/>
                      <a:pt x="509" y="1354"/>
                      <a:pt x="524" y="1354"/>
                    </a:cubicBezTo>
                    <a:cubicBezTo>
                      <a:pt x="539" y="1354"/>
                      <a:pt x="554" y="1349"/>
                      <a:pt x="570" y="1338"/>
                    </a:cubicBezTo>
                    <a:cubicBezTo>
                      <a:pt x="627" y="1297"/>
                      <a:pt x="610" y="1225"/>
                      <a:pt x="599" y="1166"/>
                    </a:cubicBezTo>
                    <a:cubicBezTo>
                      <a:pt x="584" y="1087"/>
                      <a:pt x="579" y="1010"/>
                      <a:pt x="581" y="931"/>
                    </a:cubicBezTo>
                    <a:cubicBezTo>
                      <a:pt x="583" y="809"/>
                      <a:pt x="606" y="689"/>
                      <a:pt x="647" y="577"/>
                    </a:cubicBezTo>
                    <a:cubicBezTo>
                      <a:pt x="649" y="595"/>
                      <a:pt x="653" y="615"/>
                      <a:pt x="654" y="634"/>
                    </a:cubicBezTo>
                    <a:cubicBezTo>
                      <a:pt x="662" y="691"/>
                      <a:pt x="664" y="756"/>
                      <a:pt x="677" y="811"/>
                    </a:cubicBezTo>
                    <a:cubicBezTo>
                      <a:pt x="687" y="844"/>
                      <a:pt x="713" y="875"/>
                      <a:pt x="747" y="875"/>
                    </a:cubicBezTo>
                    <a:cubicBezTo>
                      <a:pt x="755" y="875"/>
                      <a:pt x="765" y="873"/>
                      <a:pt x="774" y="868"/>
                    </a:cubicBezTo>
                    <a:cubicBezTo>
                      <a:pt x="818" y="850"/>
                      <a:pt x="820" y="789"/>
                      <a:pt x="824" y="748"/>
                    </a:cubicBezTo>
                    <a:cubicBezTo>
                      <a:pt x="857" y="512"/>
                      <a:pt x="813" y="273"/>
                      <a:pt x="702" y="63"/>
                    </a:cubicBezTo>
                    <a:cubicBezTo>
                      <a:pt x="697" y="52"/>
                      <a:pt x="688" y="47"/>
                      <a:pt x="678" y="47"/>
                    </a:cubicBezTo>
                    <a:cubicBezTo>
                      <a:pt x="671" y="47"/>
                      <a:pt x="664" y="50"/>
                      <a:pt x="658" y="53"/>
                    </a:cubicBezTo>
                    <a:cubicBezTo>
                      <a:pt x="656" y="52"/>
                      <a:pt x="654" y="48"/>
                      <a:pt x="649" y="48"/>
                    </a:cubicBezTo>
                    <a:cubicBezTo>
                      <a:pt x="579" y="23"/>
                      <a:pt x="501" y="0"/>
                      <a:pt x="4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91;p72">
                <a:extLst>
                  <a:ext uri="{FF2B5EF4-FFF2-40B4-BE49-F238E27FC236}">
                    <a16:creationId xmlns:a16="http://schemas.microsoft.com/office/drawing/2014/main" id="{32A189AD-F7B7-DCC5-00D1-ABA60717D54C}"/>
                  </a:ext>
                </a:extLst>
              </p:cNvPr>
              <p:cNvSpPr/>
              <p:nvPr/>
            </p:nvSpPr>
            <p:spPr>
              <a:xfrm rot="305935">
                <a:off x="5341874" y="2513942"/>
                <a:ext cx="125005" cy="231901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369" extrusionOk="0">
                    <a:moveTo>
                      <a:pt x="1276" y="0"/>
                    </a:moveTo>
                    <a:lnTo>
                      <a:pt x="1276" y="0"/>
                    </a:lnTo>
                    <a:cubicBezTo>
                      <a:pt x="633" y="279"/>
                      <a:pt x="1" y="1764"/>
                      <a:pt x="1" y="1764"/>
                    </a:cubicBezTo>
                    <a:lnTo>
                      <a:pt x="1007" y="2368"/>
                    </a:lnTo>
                    <a:lnTo>
                      <a:pt x="127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92;p72">
                <a:extLst>
                  <a:ext uri="{FF2B5EF4-FFF2-40B4-BE49-F238E27FC236}">
                    <a16:creationId xmlns:a16="http://schemas.microsoft.com/office/drawing/2014/main" id="{3B46F830-FE57-8EC6-A466-EAD6C7FDE314}"/>
                  </a:ext>
                </a:extLst>
              </p:cNvPr>
              <p:cNvSpPr/>
              <p:nvPr/>
            </p:nvSpPr>
            <p:spPr>
              <a:xfrm rot="305927">
                <a:off x="5395257" y="2503908"/>
                <a:ext cx="347322" cy="55675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6486" extrusionOk="0">
                    <a:moveTo>
                      <a:pt x="1382" y="0"/>
                    </a:moveTo>
                    <a:lnTo>
                      <a:pt x="597" y="258"/>
                    </a:lnTo>
                    <a:cubicBezTo>
                      <a:pt x="597" y="258"/>
                      <a:pt x="448" y="1228"/>
                      <a:pt x="291" y="2636"/>
                    </a:cubicBezTo>
                    <a:cubicBezTo>
                      <a:pt x="284" y="2704"/>
                      <a:pt x="277" y="2776"/>
                      <a:pt x="269" y="2848"/>
                    </a:cubicBezTo>
                    <a:cubicBezTo>
                      <a:pt x="251" y="3001"/>
                      <a:pt x="236" y="3163"/>
                      <a:pt x="220" y="3327"/>
                    </a:cubicBezTo>
                    <a:cubicBezTo>
                      <a:pt x="212" y="3395"/>
                      <a:pt x="205" y="3467"/>
                      <a:pt x="199" y="3539"/>
                    </a:cubicBezTo>
                    <a:cubicBezTo>
                      <a:pt x="186" y="3669"/>
                      <a:pt x="174" y="3802"/>
                      <a:pt x="162" y="3940"/>
                    </a:cubicBezTo>
                    <a:cubicBezTo>
                      <a:pt x="155" y="4010"/>
                      <a:pt x="150" y="4079"/>
                      <a:pt x="144" y="4149"/>
                    </a:cubicBezTo>
                    <a:cubicBezTo>
                      <a:pt x="129" y="4314"/>
                      <a:pt x="116" y="4484"/>
                      <a:pt x="102" y="4655"/>
                    </a:cubicBezTo>
                    <a:cubicBezTo>
                      <a:pt x="94" y="4724"/>
                      <a:pt x="91" y="4794"/>
                      <a:pt x="85" y="4862"/>
                    </a:cubicBezTo>
                    <a:cubicBezTo>
                      <a:pt x="74" y="5035"/>
                      <a:pt x="61" y="5208"/>
                      <a:pt x="48" y="5383"/>
                    </a:cubicBezTo>
                    <a:cubicBezTo>
                      <a:pt x="45" y="5452"/>
                      <a:pt x="39" y="5520"/>
                      <a:pt x="35" y="5588"/>
                    </a:cubicBezTo>
                    <a:cubicBezTo>
                      <a:pt x="24" y="5805"/>
                      <a:pt x="10" y="6026"/>
                      <a:pt x="0" y="6248"/>
                    </a:cubicBezTo>
                    <a:cubicBezTo>
                      <a:pt x="0" y="6248"/>
                      <a:pt x="475" y="6485"/>
                      <a:pt x="1534" y="6485"/>
                    </a:cubicBezTo>
                    <a:cubicBezTo>
                      <a:pt x="2058" y="6485"/>
                      <a:pt x="2725" y="6427"/>
                      <a:pt x="3548" y="6253"/>
                    </a:cubicBezTo>
                    <a:cubicBezTo>
                      <a:pt x="3529" y="6004"/>
                      <a:pt x="3509" y="5752"/>
                      <a:pt x="3485" y="5492"/>
                    </a:cubicBezTo>
                    <a:cubicBezTo>
                      <a:pt x="3481" y="5422"/>
                      <a:pt x="3474" y="5354"/>
                      <a:pt x="3467" y="5284"/>
                    </a:cubicBezTo>
                    <a:cubicBezTo>
                      <a:pt x="3456" y="5146"/>
                      <a:pt x="3445" y="5007"/>
                      <a:pt x="3430" y="4867"/>
                    </a:cubicBezTo>
                    <a:cubicBezTo>
                      <a:pt x="3424" y="4797"/>
                      <a:pt x="3419" y="4729"/>
                      <a:pt x="3411" y="4659"/>
                    </a:cubicBezTo>
                    <a:cubicBezTo>
                      <a:pt x="3400" y="4525"/>
                      <a:pt x="3387" y="4388"/>
                      <a:pt x="3373" y="4252"/>
                    </a:cubicBezTo>
                    <a:cubicBezTo>
                      <a:pt x="3365" y="4180"/>
                      <a:pt x="3360" y="4112"/>
                      <a:pt x="3352" y="4042"/>
                    </a:cubicBezTo>
                    <a:cubicBezTo>
                      <a:pt x="3338" y="3898"/>
                      <a:pt x="3325" y="3752"/>
                      <a:pt x="3310" y="3612"/>
                    </a:cubicBezTo>
                    <a:cubicBezTo>
                      <a:pt x="3305" y="3540"/>
                      <a:pt x="3297" y="3467"/>
                      <a:pt x="3290" y="3395"/>
                    </a:cubicBezTo>
                    <a:cubicBezTo>
                      <a:pt x="3273" y="3240"/>
                      <a:pt x="3260" y="3091"/>
                      <a:pt x="3244" y="2943"/>
                    </a:cubicBezTo>
                    <a:cubicBezTo>
                      <a:pt x="3235" y="2870"/>
                      <a:pt x="3227" y="2798"/>
                      <a:pt x="3222" y="2728"/>
                    </a:cubicBezTo>
                    <a:cubicBezTo>
                      <a:pt x="3181" y="2363"/>
                      <a:pt x="3148" y="2022"/>
                      <a:pt x="3113" y="1716"/>
                    </a:cubicBezTo>
                    <a:cubicBezTo>
                      <a:pt x="3019" y="844"/>
                      <a:pt x="2947" y="258"/>
                      <a:pt x="2947" y="258"/>
                    </a:cubicBezTo>
                    <a:lnTo>
                      <a:pt x="21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93;p72">
                <a:extLst>
                  <a:ext uri="{FF2B5EF4-FFF2-40B4-BE49-F238E27FC236}">
                    <a16:creationId xmlns:a16="http://schemas.microsoft.com/office/drawing/2014/main" id="{9BB6629F-0385-B603-D3E0-E42BB888A754}"/>
                  </a:ext>
                </a:extLst>
              </p:cNvPr>
              <p:cNvSpPr/>
              <p:nvPr/>
            </p:nvSpPr>
            <p:spPr>
              <a:xfrm rot="305935">
                <a:off x="5477281" y="2244741"/>
                <a:ext cx="268512" cy="268316"/>
              </a:xfrm>
              <a:custGeom>
                <a:avLst/>
                <a:gdLst/>
                <a:ahLst/>
                <a:cxnLst/>
                <a:rect l="l" t="t" r="r" b="b"/>
                <a:pathLst>
                  <a:path w="2743" h="2741" extrusionOk="0">
                    <a:moveTo>
                      <a:pt x="1371" y="0"/>
                    </a:moveTo>
                    <a:cubicBezTo>
                      <a:pt x="614" y="0"/>
                      <a:pt x="0" y="612"/>
                      <a:pt x="0" y="1371"/>
                    </a:cubicBezTo>
                    <a:cubicBezTo>
                      <a:pt x="0" y="2129"/>
                      <a:pt x="614" y="2740"/>
                      <a:pt x="1371" y="2740"/>
                    </a:cubicBezTo>
                    <a:cubicBezTo>
                      <a:pt x="2129" y="2740"/>
                      <a:pt x="2742" y="2129"/>
                      <a:pt x="2742" y="1371"/>
                    </a:cubicBezTo>
                    <a:cubicBezTo>
                      <a:pt x="2742" y="612"/>
                      <a:pt x="2129" y="0"/>
                      <a:pt x="1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94;p72">
                <a:extLst>
                  <a:ext uri="{FF2B5EF4-FFF2-40B4-BE49-F238E27FC236}">
                    <a16:creationId xmlns:a16="http://schemas.microsoft.com/office/drawing/2014/main" id="{EE199268-65C8-0BA9-363B-BA59D993A7C6}"/>
                  </a:ext>
                </a:extLst>
              </p:cNvPr>
              <p:cNvSpPr/>
              <p:nvPr/>
            </p:nvSpPr>
            <p:spPr>
              <a:xfrm rot="305935">
                <a:off x="5516360" y="2246481"/>
                <a:ext cx="231020" cy="230922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2359" extrusionOk="0">
                    <a:moveTo>
                      <a:pt x="988" y="0"/>
                    </a:moveTo>
                    <a:cubicBezTo>
                      <a:pt x="706" y="0"/>
                      <a:pt x="447" y="83"/>
                      <a:pt x="231" y="230"/>
                    </a:cubicBezTo>
                    <a:cubicBezTo>
                      <a:pt x="85" y="446"/>
                      <a:pt x="1" y="708"/>
                      <a:pt x="1" y="988"/>
                    </a:cubicBezTo>
                    <a:cubicBezTo>
                      <a:pt x="1" y="1745"/>
                      <a:pt x="612" y="2359"/>
                      <a:pt x="1370" y="2359"/>
                    </a:cubicBezTo>
                    <a:cubicBezTo>
                      <a:pt x="1650" y="2359"/>
                      <a:pt x="1912" y="2274"/>
                      <a:pt x="2129" y="2129"/>
                    </a:cubicBezTo>
                    <a:cubicBezTo>
                      <a:pt x="2273" y="1911"/>
                      <a:pt x="2359" y="1651"/>
                      <a:pt x="2359" y="1371"/>
                    </a:cubicBezTo>
                    <a:cubicBezTo>
                      <a:pt x="2359" y="612"/>
                      <a:pt x="1746" y="0"/>
                      <a:pt x="9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95;p72">
                <a:extLst>
                  <a:ext uri="{FF2B5EF4-FFF2-40B4-BE49-F238E27FC236}">
                    <a16:creationId xmlns:a16="http://schemas.microsoft.com/office/drawing/2014/main" id="{E1789618-AF2A-47FC-9C90-93254719D1FE}"/>
                  </a:ext>
                </a:extLst>
              </p:cNvPr>
              <p:cNvSpPr/>
              <p:nvPr/>
            </p:nvSpPr>
            <p:spPr>
              <a:xfrm rot="305935">
                <a:off x="5480402" y="2242290"/>
                <a:ext cx="210072" cy="20067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2050" extrusionOk="0">
                    <a:moveTo>
                      <a:pt x="1371" y="0"/>
                    </a:moveTo>
                    <a:cubicBezTo>
                      <a:pt x="614" y="0"/>
                      <a:pt x="0" y="612"/>
                      <a:pt x="0" y="1371"/>
                    </a:cubicBezTo>
                    <a:cubicBezTo>
                      <a:pt x="0" y="1616"/>
                      <a:pt x="67" y="1847"/>
                      <a:pt x="183" y="2049"/>
                    </a:cubicBezTo>
                    <a:lnTo>
                      <a:pt x="820" y="1371"/>
                    </a:lnTo>
                    <a:lnTo>
                      <a:pt x="940" y="621"/>
                    </a:lnTo>
                    <a:cubicBezTo>
                      <a:pt x="1012" y="315"/>
                      <a:pt x="2143" y="240"/>
                      <a:pt x="2145" y="240"/>
                    </a:cubicBezTo>
                    <a:cubicBezTo>
                      <a:pt x="1924" y="90"/>
                      <a:pt x="1659" y="0"/>
                      <a:pt x="13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96;p72">
                <a:extLst>
                  <a:ext uri="{FF2B5EF4-FFF2-40B4-BE49-F238E27FC236}">
                    <a16:creationId xmlns:a16="http://schemas.microsoft.com/office/drawing/2014/main" id="{26594000-7005-1853-5B27-5AC6DA6BC87B}"/>
                  </a:ext>
                </a:extLst>
              </p:cNvPr>
              <p:cNvSpPr/>
              <p:nvPr/>
            </p:nvSpPr>
            <p:spPr>
              <a:xfrm rot="2500204">
                <a:off x="5238821" y="2179057"/>
                <a:ext cx="198784" cy="383607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5056" extrusionOk="0">
                    <a:moveTo>
                      <a:pt x="2151" y="0"/>
                    </a:moveTo>
                    <a:cubicBezTo>
                      <a:pt x="1620" y="0"/>
                      <a:pt x="816" y="593"/>
                      <a:pt x="1226" y="1763"/>
                    </a:cubicBezTo>
                    <a:cubicBezTo>
                      <a:pt x="1779" y="3344"/>
                      <a:pt x="0" y="3996"/>
                      <a:pt x="1333" y="4804"/>
                    </a:cubicBezTo>
                    <a:cubicBezTo>
                      <a:pt x="1626" y="4982"/>
                      <a:pt x="1850" y="5056"/>
                      <a:pt x="2019" y="5056"/>
                    </a:cubicBezTo>
                    <a:cubicBezTo>
                      <a:pt x="2616" y="5056"/>
                      <a:pt x="2537" y="4138"/>
                      <a:pt x="2494" y="3687"/>
                    </a:cubicBezTo>
                    <a:cubicBezTo>
                      <a:pt x="2439" y="3108"/>
                      <a:pt x="1449" y="583"/>
                      <a:pt x="2619" y="405"/>
                    </a:cubicBezTo>
                    <a:lnTo>
                      <a:pt x="2544" y="219"/>
                    </a:lnTo>
                    <a:cubicBezTo>
                      <a:pt x="2489" y="73"/>
                      <a:pt x="2337" y="0"/>
                      <a:pt x="2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" name="Google Shape;1204;p40">
            <a:extLst>
              <a:ext uri="{FF2B5EF4-FFF2-40B4-BE49-F238E27FC236}">
                <a16:creationId xmlns:a16="http://schemas.microsoft.com/office/drawing/2014/main" id="{22AD5D12-DD73-26F7-8F3C-D77A7ABA47A4}"/>
              </a:ext>
            </a:extLst>
          </p:cNvPr>
          <p:cNvGrpSpPr/>
          <p:nvPr/>
        </p:nvGrpSpPr>
        <p:grpSpPr>
          <a:xfrm>
            <a:off x="2964814" y="910786"/>
            <a:ext cx="1174478" cy="484801"/>
            <a:chOff x="5961474" y="839902"/>
            <a:chExt cx="1174478" cy="484801"/>
          </a:xfrm>
        </p:grpSpPr>
        <p:sp>
          <p:nvSpPr>
            <p:cNvPr id="37" name="Google Shape;1205;p40">
              <a:extLst>
                <a:ext uri="{FF2B5EF4-FFF2-40B4-BE49-F238E27FC236}">
                  <a16:creationId xmlns:a16="http://schemas.microsoft.com/office/drawing/2014/main" id="{33D175E9-B322-51FE-07E0-56150C1FFFCB}"/>
                </a:ext>
              </a:extLst>
            </p:cNvPr>
            <p:cNvSpPr/>
            <p:nvPr/>
          </p:nvSpPr>
          <p:spPr>
            <a:xfrm flipH="1">
              <a:off x="6765245" y="83990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6;p40">
              <a:extLst>
                <a:ext uri="{FF2B5EF4-FFF2-40B4-BE49-F238E27FC236}">
                  <a16:creationId xmlns:a16="http://schemas.microsoft.com/office/drawing/2014/main" id="{21056FD4-3ADD-8C40-F3A0-59494A190269}"/>
                </a:ext>
              </a:extLst>
            </p:cNvPr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207;p40">
              <a:extLst>
                <a:ext uri="{FF2B5EF4-FFF2-40B4-BE49-F238E27FC236}">
                  <a16:creationId xmlns:a16="http://schemas.microsoft.com/office/drawing/2014/main" id="{CCD8D6AD-D343-2DAC-4C91-F479E03AD5B3}"/>
                </a:ext>
              </a:extLst>
            </p:cNvPr>
            <p:cNvSpPr/>
            <p:nvPr/>
          </p:nvSpPr>
          <p:spPr>
            <a:xfrm flipH="1">
              <a:off x="6499926" y="12061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204;p40">
            <a:extLst>
              <a:ext uri="{FF2B5EF4-FFF2-40B4-BE49-F238E27FC236}">
                <a16:creationId xmlns:a16="http://schemas.microsoft.com/office/drawing/2014/main" id="{567E9540-C7E8-22A1-9CF0-53903B37AA16}"/>
              </a:ext>
            </a:extLst>
          </p:cNvPr>
          <p:cNvGrpSpPr/>
          <p:nvPr/>
        </p:nvGrpSpPr>
        <p:grpSpPr>
          <a:xfrm>
            <a:off x="3214853" y="1035193"/>
            <a:ext cx="732009" cy="626387"/>
            <a:chOff x="5776120" y="668904"/>
            <a:chExt cx="732009" cy="626387"/>
          </a:xfrm>
        </p:grpSpPr>
        <p:sp>
          <p:nvSpPr>
            <p:cNvPr id="41" name="Google Shape;1205;p40">
              <a:extLst>
                <a:ext uri="{FF2B5EF4-FFF2-40B4-BE49-F238E27FC236}">
                  <a16:creationId xmlns:a16="http://schemas.microsoft.com/office/drawing/2014/main" id="{F30F8324-C1A3-905F-C25A-84AD42B5662F}"/>
                </a:ext>
              </a:extLst>
            </p:cNvPr>
            <p:cNvSpPr/>
            <p:nvPr/>
          </p:nvSpPr>
          <p:spPr>
            <a:xfrm flipH="1">
              <a:off x="5776120" y="668904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206;p40">
              <a:extLst>
                <a:ext uri="{FF2B5EF4-FFF2-40B4-BE49-F238E27FC236}">
                  <a16:creationId xmlns:a16="http://schemas.microsoft.com/office/drawing/2014/main" id="{CD8DC859-87CE-0145-436B-A921950C8764}"/>
                </a:ext>
              </a:extLst>
            </p:cNvPr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7;p40">
              <a:extLst>
                <a:ext uri="{FF2B5EF4-FFF2-40B4-BE49-F238E27FC236}">
                  <a16:creationId xmlns:a16="http://schemas.microsoft.com/office/drawing/2014/main" id="{A313E2B6-661A-79C5-17C8-1295EB6E6C6F}"/>
                </a:ext>
              </a:extLst>
            </p:cNvPr>
            <p:cNvSpPr/>
            <p:nvPr/>
          </p:nvSpPr>
          <p:spPr>
            <a:xfrm flipH="1">
              <a:off x="6281169" y="1003599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" name="Google Shape;1204;p40">
            <a:extLst>
              <a:ext uri="{FF2B5EF4-FFF2-40B4-BE49-F238E27FC236}">
                <a16:creationId xmlns:a16="http://schemas.microsoft.com/office/drawing/2014/main" id="{EDCA377C-4042-08CC-0069-96DA4F787F4A}"/>
              </a:ext>
            </a:extLst>
          </p:cNvPr>
          <p:cNvGrpSpPr/>
          <p:nvPr/>
        </p:nvGrpSpPr>
        <p:grpSpPr>
          <a:xfrm>
            <a:off x="3207938" y="1384256"/>
            <a:ext cx="1174478" cy="484801"/>
            <a:chOff x="5961474" y="839902"/>
            <a:chExt cx="1174478" cy="484801"/>
          </a:xfrm>
        </p:grpSpPr>
        <p:sp>
          <p:nvSpPr>
            <p:cNvPr id="45" name="Google Shape;1205;p40">
              <a:extLst>
                <a:ext uri="{FF2B5EF4-FFF2-40B4-BE49-F238E27FC236}">
                  <a16:creationId xmlns:a16="http://schemas.microsoft.com/office/drawing/2014/main" id="{CBA0E8FA-B609-5E35-6364-BC9E7233E64D}"/>
                </a:ext>
              </a:extLst>
            </p:cNvPr>
            <p:cNvSpPr/>
            <p:nvPr/>
          </p:nvSpPr>
          <p:spPr>
            <a:xfrm flipH="1">
              <a:off x="6765245" y="83990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06;p40">
              <a:extLst>
                <a:ext uri="{FF2B5EF4-FFF2-40B4-BE49-F238E27FC236}">
                  <a16:creationId xmlns:a16="http://schemas.microsoft.com/office/drawing/2014/main" id="{65C37E45-D9FC-6B94-966C-F0E22B4EA020}"/>
                </a:ext>
              </a:extLst>
            </p:cNvPr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07;p40">
              <a:extLst>
                <a:ext uri="{FF2B5EF4-FFF2-40B4-BE49-F238E27FC236}">
                  <a16:creationId xmlns:a16="http://schemas.microsoft.com/office/drawing/2014/main" id="{F4E27952-6236-1C86-3C15-D4AE2CA5366D}"/>
                </a:ext>
              </a:extLst>
            </p:cNvPr>
            <p:cNvSpPr/>
            <p:nvPr/>
          </p:nvSpPr>
          <p:spPr>
            <a:xfrm flipH="1">
              <a:off x="6499926" y="12061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70"/>
          <p:cNvSpPr txBox="1">
            <a:spLocks noGrp="1"/>
          </p:cNvSpPr>
          <p:nvPr>
            <p:ph type="title"/>
          </p:nvPr>
        </p:nvSpPr>
        <p:spPr>
          <a:xfrm>
            <a:off x="2919370" y="2551927"/>
            <a:ext cx="4956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Mul</a:t>
            </a:r>
            <a:r>
              <a:rPr lang="ro-RO" sz="6000" dirty="0"/>
              <a:t>ț</a:t>
            </a:r>
            <a:r>
              <a:rPr lang="en" sz="6000" dirty="0"/>
              <a:t>umim!</a:t>
            </a:r>
            <a:endParaRPr sz="6000" dirty="0"/>
          </a:p>
        </p:txBody>
      </p:sp>
      <p:grpSp>
        <p:nvGrpSpPr>
          <p:cNvPr id="2044" name="Google Shape;2044;p70"/>
          <p:cNvGrpSpPr/>
          <p:nvPr/>
        </p:nvGrpSpPr>
        <p:grpSpPr>
          <a:xfrm>
            <a:off x="713219" y="2558835"/>
            <a:ext cx="1361082" cy="2871729"/>
            <a:chOff x="-5446575" y="1508248"/>
            <a:chExt cx="733579" cy="1547852"/>
          </a:xfrm>
        </p:grpSpPr>
        <p:sp>
          <p:nvSpPr>
            <p:cNvPr id="2045" name="Google Shape;2045;p70"/>
            <p:cNvSpPr/>
            <p:nvPr/>
          </p:nvSpPr>
          <p:spPr>
            <a:xfrm>
              <a:off x="-5446575" y="2960425"/>
              <a:ext cx="619303" cy="95675"/>
            </a:xfrm>
            <a:custGeom>
              <a:avLst/>
              <a:gdLst/>
              <a:ahLst/>
              <a:cxnLst/>
              <a:rect l="l" t="t" r="r" b="b"/>
              <a:pathLst>
                <a:path w="14665" h="1728" extrusionOk="0">
                  <a:moveTo>
                    <a:pt x="7334" y="1"/>
                  </a:moveTo>
                  <a:cubicBezTo>
                    <a:pt x="3283" y="1"/>
                    <a:pt x="1" y="388"/>
                    <a:pt x="1" y="863"/>
                  </a:cubicBezTo>
                  <a:cubicBezTo>
                    <a:pt x="1" y="1341"/>
                    <a:pt x="3283" y="1728"/>
                    <a:pt x="7334" y="1728"/>
                  </a:cubicBezTo>
                  <a:cubicBezTo>
                    <a:pt x="11382" y="1728"/>
                    <a:pt x="14664" y="1341"/>
                    <a:pt x="14664" y="863"/>
                  </a:cubicBezTo>
                  <a:cubicBezTo>
                    <a:pt x="14664" y="388"/>
                    <a:pt x="11382" y="1"/>
                    <a:pt x="7334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0"/>
            <p:cNvSpPr/>
            <p:nvPr/>
          </p:nvSpPr>
          <p:spPr>
            <a:xfrm>
              <a:off x="-5094024" y="2826967"/>
              <a:ext cx="173672" cy="52428"/>
            </a:xfrm>
            <a:custGeom>
              <a:avLst/>
              <a:gdLst/>
              <a:ahLst/>
              <a:cxnLst/>
              <a:rect l="l" t="t" r="r" b="b"/>
              <a:pathLst>
                <a:path w="2289" h="691" extrusionOk="0">
                  <a:moveTo>
                    <a:pt x="107" y="1"/>
                  </a:moveTo>
                  <a:cubicBezTo>
                    <a:pt x="0" y="277"/>
                    <a:pt x="155" y="616"/>
                    <a:pt x="155" y="616"/>
                  </a:cubicBezTo>
                  <a:lnTo>
                    <a:pt x="557" y="661"/>
                  </a:lnTo>
                  <a:lnTo>
                    <a:pt x="558" y="526"/>
                  </a:lnTo>
                  <a:cubicBezTo>
                    <a:pt x="558" y="526"/>
                    <a:pt x="944" y="690"/>
                    <a:pt x="1713" y="690"/>
                  </a:cubicBezTo>
                  <a:cubicBezTo>
                    <a:pt x="1884" y="690"/>
                    <a:pt x="2073" y="682"/>
                    <a:pt x="2282" y="662"/>
                  </a:cubicBezTo>
                  <a:cubicBezTo>
                    <a:pt x="2289" y="248"/>
                    <a:pt x="1414" y="357"/>
                    <a:pt x="892" y="19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0"/>
            <p:cNvSpPr/>
            <p:nvPr/>
          </p:nvSpPr>
          <p:spPr>
            <a:xfrm>
              <a:off x="-5132491" y="2115143"/>
              <a:ext cx="172079" cy="720940"/>
            </a:xfrm>
            <a:custGeom>
              <a:avLst/>
              <a:gdLst/>
              <a:ahLst/>
              <a:cxnLst/>
              <a:rect l="l" t="t" r="r" b="b"/>
              <a:pathLst>
                <a:path w="2268" h="9502" extrusionOk="0">
                  <a:moveTo>
                    <a:pt x="0" y="1"/>
                  </a:moveTo>
                  <a:lnTo>
                    <a:pt x="22" y="1446"/>
                  </a:lnTo>
                  <a:cubicBezTo>
                    <a:pt x="148" y="2568"/>
                    <a:pt x="866" y="4892"/>
                    <a:pt x="866" y="4892"/>
                  </a:cubicBezTo>
                  <a:lnTo>
                    <a:pt x="614" y="9387"/>
                  </a:lnTo>
                  <a:cubicBezTo>
                    <a:pt x="749" y="9463"/>
                    <a:pt x="885" y="9501"/>
                    <a:pt x="1020" y="9501"/>
                  </a:cubicBezTo>
                  <a:cubicBezTo>
                    <a:pt x="1147" y="9501"/>
                    <a:pt x="1273" y="9468"/>
                    <a:pt x="1399" y="9401"/>
                  </a:cubicBezTo>
                  <a:cubicBezTo>
                    <a:pt x="1968" y="7737"/>
                    <a:pt x="2197" y="6189"/>
                    <a:pt x="2238" y="4853"/>
                  </a:cubicBezTo>
                  <a:cubicBezTo>
                    <a:pt x="2267" y="2555"/>
                    <a:pt x="1580" y="25"/>
                    <a:pt x="1580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0"/>
            <p:cNvSpPr/>
            <p:nvPr/>
          </p:nvSpPr>
          <p:spPr>
            <a:xfrm>
              <a:off x="-5103811" y="2875221"/>
              <a:ext cx="177466" cy="24127"/>
            </a:xfrm>
            <a:custGeom>
              <a:avLst/>
              <a:gdLst/>
              <a:ahLst/>
              <a:cxnLst/>
              <a:rect l="l" t="t" r="r" b="b"/>
              <a:pathLst>
                <a:path w="2339" h="318" extrusionOk="0">
                  <a:moveTo>
                    <a:pt x="41" y="1"/>
                  </a:moveTo>
                  <a:cubicBezTo>
                    <a:pt x="17" y="1"/>
                    <a:pt x="0" y="19"/>
                    <a:pt x="0" y="41"/>
                  </a:cubicBezTo>
                  <a:lnTo>
                    <a:pt x="0" y="277"/>
                  </a:lnTo>
                  <a:cubicBezTo>
                    <a:pt x="0" y="299"/>
                    <a:pt x="19" y="318"/>
                    <a:pt x="41" y="318"/>
                  </a:cubicBezTo>
                  <a:lnTo>
                    <a:pt x="2300" y="318"/>
                  </a:lnTo>
                  <a:cubicBezTo>
                    <a:pt x="2322" y="318"/>
                    <a:pt x="2339" y="299"/>
                    <a:pt x="2339" y="277"/>
                  </a:cubicBezTo>
                  <a:lnTo>
                    <a:pt x="2339" y="41"/>
                  </a:lnTo>
                  <a:cubicBezTo>
                    <a:pt x="2339" y="17"/>
                    <a:pt x="2320" y="1"/>
                    <a:pt x="2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70"/>
            <p:cNvSpPr/>
            <p:nvPr/>
          </p:nvSpPr>
          <p:spPr>
            <a:xfrm>
              <a:off x="-5299180" y="2734025"/>
              <a:ext cx="315402" cy="306677"/>
            </a:xfrm>
            <a:custGeom>
              <a:avLst/>
              <a:gdLst/>
              <a:ahLst/>
              <a:cxnLst/>
              <a:rect l="l" t="t" r="r" b="b"/>
              <a:pathLst>
                <a:path w="4157" h="4042" extrusionOk="0">
                  <a:moveTo>
                    <a:pt x="2078" y="0"/>
                  </a:moveTo>
                  <a:cubicBezTo>
                    <a:pt x="931" y="0"/>
                    <a:pt x="1" y="905"/>
                    <a:pt x="1" y="2020"/>
                  </a:cubicBezTo>
                  <a:cubicBezTo>
                    <a:pt x="1" y="3137"/>
                    <a:pt x="931" y="4042"/>
                    <a:pt x="2078" y="4042"/>
                  </a:cubicBezTo>
                  <a:cubicBezTo>
                    <a:pt x="3226" y="4042"/>
                    <a:pt x="4156" y="3137"/>
                    <a:pt x="4156" y="2020"/>
                  </a:cubicBezTo>
                  <a:cubicBezTo>
                    <a:pt x="4156" y="905"/>
                    <a:pt x="3226" y="0"/>
                    <a:pt x="2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70"/>
            <p:cNvSpPr/>
            <p:nvPr/>
          </p:nvSpPr>
          <p:spPr>
            <a:xfrm>
              <a:off x="-5195540" y="2834858"/>
              <a:ext cx="108118" cy="104932"/>
            </a:xfrm>
            <a:custGeom>
              <a:avLst/>
              <a:gdLst/>
              <a:ahLst/>
              <a:cxnLst/>
              <a:rect l="l" t="t" r="r" b="b"/>
              <a:pathLst>
                <a:path w="1425" h="1383" extrusionOk="0">
                  <a:moveTo>
                    <a:pt x="712" y="0"/>
                  </a:moveTo>
                  <a:cubicBezTo>
                    <a:pt x="319" y="0"/>
                    <a:pt x="0" y="310"/>
                    <a:pt x="0" y="691"/>
                  </a:cubicBezTo>
                  <a:cubicBezTo>
                    <a:pt x="0" y="1074"/>
                    <a:pt x="319" y="1382"/>
                    <a:pt x="712" y="1382"/>
                  </a:cubicBezTo>
                  <a:cubicBezTo>
                    <a:pt x="1106" y="1382"/>
                    <a:pt x="1425" y="1074"/>
                    <a:pt x="1425" y="691"/>
                  </a:cubicBezTo>
                  <a:cubicBezTo>
                    <a:pt x="1425" y="310"/>
                    <a:pt x="1106" y="0"/>
                    <a:pt x="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0"/>
            <p:cNvSpPr/>
            <p:nvPr/>
          </p:nvSpPr>
          <p:spPr>
            <a:xfrm>
              <a:off x="-5299180" y="2718319"/>
              <a:ext cx="358346" cy="164719"/>
            </a:xfrm>
            <a:custGeom>
              <a:avLst/>
              <a:gdLst/>
              <a:ahLst/>
              <a:cxnLst/>
              <a:rect l="l" t="t" r="r" b="b"/>
              <a:pathLst>
                <a:path w="4723" h="2171" extrusionOk="0">
                  <a:moveTo>
                    <a:pt x="2209" y="0"/>
                  </a:moveTo>
                  <a:cubicBezTo>
                    <a:pt x="1823" y="0"/>
                    <a:pt x="1439" y="82"/>
                    <a:pt x="1101" y="250"/>
                  </a:cubicBezTo>
                  <a:cubicBezTo>
                    <a:pt x="452" y="572"/>
                    <a:pt x="2" y="1219"/>
                    <a:pt x="1" y="1890"/>
                  </a:cubicBezTo>
                  <a:cubicBezTo>
                    <a:pt x="1" y="1941"/>
                    <a:pt x="6" y="2002"/>
                    <a:pt x="49" y="2039"/>
                  </a:cubicBezTo>
                  <a:cubicBezTo>
                    <a:pt x="84" y="2069"/>
                    <a:pt x="134" y="2076"/>
                    <a:pt x="184" y="2076"/>
                  </a:cubicBezTo>
                  <a:cubicBezTo>
                    <a:pt x="202" y="2076"/>
                    <a:pt x="219" y="2075"/>
                    <a:pt x="237" y="2074"/>
                  </a:cubicBezTo>
                  <a:cubicBezTo>
                    <a:pt x="491" y="2056"/>
                    <a:pt x="732" y="2030"/>
                    <a:pt x="983" y="2012"/>
                  </a:cubicBezTo>
                  <a:cubicBezTo>
                    <a:pt x="1046" y="2008"/>
                    <a:pt x="1099" y="1973"/>
                    <a:pt x="1119" y="1919"/>
                  </a:cubicBezTo>
                  <a:cubicBezTo>
                    <a:pt x="1198" y="1711"/>
                    <a:pt x="1357" y="1527"/>
                    <a:pt x="1569" y="1420"/>
                  </a:cubicBezTo>
                  <a:cubicBezTo>
                    <a:pt x="1700" y="1353"/>
                    <a:pt x="1851" y="1318"/>
                    <a:pt x="2001" y="1318"/>
                  </a:cubicBezTo>
                  <a:cubicBezTo>
                    <a:pt x="2126" y="1318"/>
                    <a:pt x="2251" y="1342"/>
                    <a:pt x="2363" y="1392"/>
                  </a:cubicBezTo>
                  <a:cubicBezTo>
                    <a:pt x="2573" y="1486"/>
                    <a:pt x="2732" y="1671"/>
                    <a:pt x="2778" y="1879"/>
                  </a:cubicBezTo>
                  <a:cubicBezTo>
                    <a:pt x="2796" y="1967"/>
                    <a:pt x="2857" y="2047"/>
                    <a:pt x="2949" y="2085"/>
                  </a:cubicBezTo>
                  <a:cubicBezTo>
                    <a:pt x="3087" y="2142"/>
                    <a:pt x="3248" y="2164"/>
                    <a:pt x="3403" y="2168"/>
                  </a:cubicBezTo>
                  <a:cubicBezTo>
                    <a:pt x="3454" y="2170"/>
                    <a:pt x="3505" y="2170"/>
                    <a:pt x="3556" y="2170"/>
                  </a:cubicBezTo>
                  <a:cubicBezTo>
                    <a:pt x="3832" y="2170"/>
                    <a:pt x="4111" y="2149"/>
                    <a:pt x="4387" y="2107"/>
                  </a:cubicBezTo>
                  <a:cubicBezTo>
                    <a:pt x="4484" y="2094"/>
                    <a:pt x="4595" y="2072"/>
                    <a:pt x="4656" y="1995"/>
                  </a:cubicBezTo>
                  <a:cubicBezTo>
                    <a:pt x="4722" y="1908"/>
                    <a:pt x="4696" y="1790"/>
                    <a:pt x="4659" y="1689"/>
                  </a:cubicBezTo>
                  <a:cubicBezTo>
                    <a:pt x="4433" y="1051"/>
                    <a:pt x="3919" y="493"/>
                    <a:pt x="3246" y="207"/>
                  </a:cubicBezTo>
                  <a:cubicBezTo>
                    <a:pt x="2923" y="70"/>
                    <a:pt x="2565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0"/>
            <p:cNvSpPr/>
            <p:nvPr/>
          </p:nvSpPr>
          <p:spPr>
            <a:xfrm>
              <a:off x="-5321259" y="2875221"/>
              <a:ext cx="177618" cy="24127"/>
            </a:xfrm>
            <a:custGeom>
              <a:avLst/>
              <a:gdLst/>
              <a:ahLst/>
              <a:cxnLst/>
              <a:rect l="l" t="t" r="r" b="b"/>
              <a:pathLst>
                <a:path w="2341" h="318" extrusionOk="0">
                  <a:moveTo>
                    <a:pt x="43" y="1"/>
                  </a:moveTo>
                  <a:cubicBezTo>
                    <a:pt x="19" y="1"/>
                    <a:pt x="4" y="19"/>
                    <a:pt x="4" y="41"/>
                  </a:cubicBezTo>
                  <a:lnTo>
                    <a:pt x="4" y="277"/>
                  </a:lnTo>
                  <a:cubicBezTo>
                    <a:pt x="0" y="299"/>
                    <a:pt x="19" y="318"/>
                    <a:pt x="43" y="318"/>
                  </a:cubicBezTo>
                  <a:lnTo>
                    <a:pt x="2302" y="318"/>
                  </a:lnTo>
                  <a:cubicBezTo>
                    <a:pt x="2326" y="318"/>
                    <a:pt x="2341" y="299"/>
                    <a:pt x="2341" y="277"/>
                  </a:cubicBezTo>
                  <a:lnTo>
                    <a:pt x="2341" y="41"/>
                  </a:lnTo>
                  <a:cubicBezTo>
                    <a:pt x="2341" y="17"/>
                    <a:pt x="2322" y="1"/>
                    <a:pt x="23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0"/>
            <p:cNvSpPr/>
            <p:nvPr/>
          </p:nvSpPr>
          <p:spPr>
            <a:xfrm>
              <a:off x="-5329225" y="2823477"/>
              <a:ext cx="173596" cy="52352"/>
            </a:xfrm>
            <a:custGeom>
              <a:avLst/>
              <a:gdLst/>
              <a:ahLst/>
              <a:cxnLst/>
              <a:rect l="l" t="t" r="r" b="b"/>
              <a:pathLst>
                <a:path w="2288" h="690" extrusionOk="0">
                  <a:moveTo>
                    <a:pt x="105" y="1"/>
                  </a:moveTo>
                  <a:cubicBezTo>
                    <a:pt x="0" y="277"/>
                    <a:pt x="155" y="616"/>
                    <a:pt x="155" y="616"/>
                  </a:cubicBezTo>
                  <a:lnTo>
                    <a:pt x="555" y="661"/>
                  </a:lnTo>
                  <a:lnTo>
                    <a:pt x="557" y="526"/>
                  </a:lnTo>
                  <a:cubicBezTo>
                    <a:pt x="557" y="526"/>
                    <a:pt x="945" y="690"/>
                    <a:pt x="1716" y="690"/>
                  </a:cubicBezTo>
                  <a:cubicBezTo>
                    <a:pt x="1886" y="690"/>
                    <a:pt x="2074" y="682"/>
                    <a:pt x="2280" y="662"/>
                  </a:cubicBezTo>
                  <a:cubicBezTo>
                    <a:pt x="2287" y="248"/>
                    <a:pt x="1412" y="356"/>
                    <a:pt x="892" y="19"/>
                  </a:cubicBezTo>
                  <a:lnTo>
                    <a:pt x="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0"/>
            <p:cNvSpPr/>
            <p:nvPr/>
          </p:nvSpPr>
          <p:spPr>
            <a:xfrm>
              <a:off x="-5321259" y="2113246"/>
              <a:ext cx="197496" cy="719120"/>
            </a:xfrm>
            <a:custGeom>
              <a:avLst/>
              <a:gdLst/>
              <a:ahLst/>
              <a:cxnLst/>
              <a:rect l="l" t="t" r="r" b="b"/>
              <a:pathLst>
                <a:path w="2603" h="9478" extrusionOk="0">
                  <a:moveTo>
                    <a:pt x="680" y="0"/>
                  </a:moveTo>
                  <a:cubicBezTo>
                    <a:pt x="476" y="6024"/>
                    <a:pt x="0" y="9362"/>
                    <a:pt x="0" y="9362"/>
                  </a:cubicBezTo>
                  <a:cubicBezTo>
                    <a:pt x="140" y="9438"/>
                    <a:pt x="278" y="9477"/>
                    <a:pt x="416" y="9477"/>
                  </a:cubicBezTo>
                  <a:cubicBezTo>
                    <a:pt x="541" y="9477"/>
                    <a:pt x="665" y="9445"/>
                    <a:pt x="787" y="9378"/>
                  </a:cubicBezTo>
                  <a:cubicBezTo>
                    <a:pt x="1675" y="6160"/>
                    <a:pt x="2519" y="1471"/>
                    <a:pt x="2512" y="1471"/>
                  </a:cubicBezTo>
                  <a:lnTo>
                    <a:pt x="2512" y="1471"/>
                  </a:lnTo>
                  <a:cubicBezTo>
                    <a:pt x="2512" y="1471"/>
                    <a:pt x="2512" y="1471"/>
                    <a:pt x="2512" y="1471"/>
                  </a:cubicBezTo>
                  <a:cubicBezTo>
                    <a:pt x="2593" y="940"/>
                    <a:pt x="2603" y="450"/>
                    <a:pt x="2492" y="26"/>
                  </a:cubicBezTo>
                  <a:lnTo>
                    <a:pt x="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0"/>
            <p:cNvSpPr/>
            <p:nvPr/>
          </p:nvSpPr>
          <p:spPr>
            <a:xfrm>
              <a:off x="-5036741" y="1748988"/>
              <a:ext cx="271320" cy="310926"/>
            </a:xfrm>
            <a:custGeom>
              <a:avLst/>
              <a:gdLst/>
              <a:ahLst/>
              <a:cxnLst/>
              <a:rect l="l" t="t" r="r" b="b"/>
              <a:pathLst>
                <a:path w="3576" h="4098" extrusionOk="0">
                  <a:moveTo>
                    <a:pt x="52" y="0"/>
                  </a:moveTo>
                  <a:lnTo>
                    <a:pt x="1" y="1854"/>
                  </a:lnTo>
                  <a:cubicBezTo>
                    <a:pt x="1" y="1854"/>
                    <a:pt x="812" y="4075"/>
                    <a:pt x="1355" y="4097"/>
                  </a:cubicBezTo>
                  <a:cubicBezTo>
                    <a:pt x="1358" y="4097"/>
                    <a:pt x="1362" y="4097"/>
                    <a:pt x="1365" y="4097"/>
                  </a:cubicBezTo>
                  <a:cubicBezTo>
                    <a:pt x="2050" y="4097"/>
                    <a:pt x="3576" y="1241"/>
                    <a:pt x="3576" y="1241"/>
                  </a:cubicBezTo>
                  <a:lnTo>
                    <a:pt x="3051" y="1047"/>
                  </a:lnTo>
                  <a:cubicBezTo>
                    <a:pt x="2688" y="1685"/>
                    <a:pt x="1512" y="2885"/>
                    <a:pt x="1512" y="2885"/>
                  </a:cubicBezTo>
                  <a:cubicBezTo>
                    <a:pt x="810" y="1073"/>
                    <a:pt x="52" y="4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0"/>
            <p:cNvSpPr/>
            <p:nvPr/>
          </p:nvSpPr>
          <p:spPr>
            <a:xfrm>
              <a:off x="-4831888" y="1733889"/>
              <a:ext cx="118892" cy="115706"/>
            </a:xfrm>
            <a:custGeom>
              <a:avLst/>
              <a:gdLst/>
              <a:ahLst/>
              <a:cxnLst/>
              <a:rect l="l" t="t" r="r" b="b"/>
              <a:pathLst>
                <a:path w="1567" h="1525" extrusionOk="0">
                  <a:moveTo>
                    <a:pt x="896" y="1"/>
                  </a:moveTo>
                  <a:cubicBezTo>
                    <a:pt x="873" y="1"/>
                    <a:pt x="850" y="12"/>
                    <a:pt x="837" y="34"/>
                  </a:cubicBezTo>
                  <a:cubicBezTo>
                    <a:pt x="686" y="292"/>
                    <a:pt x="566" y="566"/>
                    <a:pt x="456" y="844"/>
                  </a:cubicBezTo>
                  <a:cubicBezTo>
                    <a:pt x="448" y="863"/>
                    <a:pt x="439" y="881"/>
                    <a:pt x="432" y="902"/>
                  </a:cubicBezTo>
                  <a:cubicBezTo>
                    <a:pt x="393" y="835"/>
                    <a:pt x="345" y="776"/>
                    <a:pt x="273" y="738"/>
                  </a:cubicBezTo>
                  <a:cubicBezTo>
                    <a:pt x="233" y="716"/>
                    <a:pt x="185" y="700"/>
                    <a:pt x="139" y="700"/>
                  </a:cubicBezTo>
                  <a:cubicBezTo>
                    <a:pt x="126" y="700"/>
                    <a:pt x="113" y="702"/>
                    <a:pt x="100" y="704"/>
                  </a:cubicBezTo>
                  <a:cubicBezTo>
                    <a:pt x="70" y="712"/>
                    <a:pt x="37" y="732"/>
                    <a:pt x="23" y="760"/>
                  </a:cubicBezTo>
                  <a:cubicBezTo>
                    <a:pt x="0" y="797"/>
                    <a:pt x="8" y="843"/>
                    <a:pt x="35" y="872"/>
                  </a:cubicBezTo>
                  <a:cubicBezTo>
                    <a:pt x="47" y="885"/>
                    <a:pt x="58" y="891"/>
                    <a:pt x="72" y="896"/>
                  </a:cubicBezTo>
                  <a:cubicBezTo>
                    <a:pt x="74" y="898"/>
                    <a:pt x="80" y="898"/>
                    <a:pt x="82" y="900"/>
                  </a:cubicBezTo>
                  <a:lnTo>
                    <a:pt x="83" y="902"/>
                  </a:lnTo>
                  <a:lnTo>
                    <a:pt x="98" y="909"/>
                  </a:lnTo>
                  <a:cubicBezTo>
                    <a:pt x="102" y="911"/>
                    <a:pt x="107" y="916"/>
                    <a:pt x="111" y="918"/>
                  </a:cubicBezTo>
                  <a:lnTo>
                    <a:pt x="113" y="918"/>
                  </a:lnTo>
                  <a:lnTo>
                    <a:pt x="117" y="922"/>
                  </a:lnTo>
                  <a:cubicBezTo>
                    <a:pt x="126" y="931"/>
                    <a:pt x="135" y="940"/>
                    <a:pt x="141" y="948"/>
                  </a:cubicBezTo>
                  <a:cubicBezTo>
                    <a:pt x="144" y="951"/>
                    <a:pt x="144" y="951"/>
                    <a:pt x="144" y="953"/>
                  </a:cubicBezTo>
                  <a:cubicBezTo>
                    <a:pt x="146" y="957"/>
                    <a:pt x="148" y="961"/>
                    <a:pt x="153" y="964"/>
                  </a:cubicBezTo>
                  <a:cubicBezTo>
                    <a:pt x="159" y="973"/>
                    <a:pt x="164" y="985"/>
                    <a:pt x="172" y="994"/>
                  </a:cubicBezTo>
                  <a:cubicBezTo>
                    <a:pt x="183" y="1016"/>
                    <a:pt x="194" y="1036"/>
                    <a:pt x="203" y="1060"/>
                  </a:cubicBezTo>
                  <a:cubicBezTo>
                    <a:pt x="251" y="1165"/>
                    <a:pt x="303" y="1266"/>
                    <a:pt x="378" y="1355"/>
                  </a:cubicBezTo>
                  <a:cubicBezTo>
                    <a:pt x="463" y="1449"/>
                    <a:pt x="579" y="1515"/>
                    <a:pt x="706" y="1524"/>
                  </a:cubicBezTo>
                  <a:cubicBezTo>
                    <a:pt x="717" y="1524"/>
                    <a:pt x="727" y="1523"/>
                    <a:pt x="736" y="1517"/>
                  </a:cubicBezTo>
                  <a:cubicBezTo>
                    <a:pt x="872" y="1506"/>
                    <a:pt x="985" y="1403"/>
                    <a:pt x="1051" y="1285"/>
                  </a:cubicBezTo>
                  <a:cubicBezTo>
                    <a:pt x="1115" y="1167"/>
                    <a:pt x="1150" y="1032"/>
                    <a:pt x="1154" y="898"/>
                  </a:cubicBezTo>
                  <a:cubicBezTo>
                    <a:pt x="1270" y="898"/>
                    <a:pt x="1383" y="894"/>
                    <a:pt x="1499" y="885"/>
                  </a:cubicBezTo>
                  <a:cubicBezTo>
                    <a:pt x="1532" y="881"/>
                    <a:pt x="1567" y="854"/>
                    <a:pt x="1567" y="815"/>
                  </a:cubicBezTo>
                  <a:cubicBezTo>
                    <a:pt x="1567" y="779"/>
                    <a:pt x="1541" y="743"/>
                    <a:pt x="1503" y="743"/>
                  </a:cubicBezTo>
                  <a:cubicBezTo>
                    <a:pt x="1502" y="743"/>
                    <a:pt x="1501" y="743"/>
                    <a:pt x="1501" y="743"/>
                  </a:cubicBezTo>
                  <a:cubicBezTo>
                    <a:pt x="1482" y="745"/>
                    <a:pt x="1460" y="746"/>
                    <a:pt x="1437" y="746"/>
                  </a:cubicBezTo>
                  <a:cubicBezTo>
                    <a:pt x="1344" y="746"/>
                    <a:pt x="1226" y="734"/>
                    <a:pt x="1150" y="734"/>
                  </a:cubicBezTo>
                  <a:cubicBezTo>
                    <a:pt x="1235" y="688"/>
                    <a:pt x="1372" y="651"/>
                    <a:pt x="1451" y="594"/>
                  </a:cubicBezTo>
                  <a:cubicBezTo>
                    <a:pt x="1478" y="574"/>
                    <a:pt x="1508" y="548"/>
                    <a:pt x="1493" y="513"/>
                  </a:cubicBezTo>
                  <a:cubicBezTo>
                    <a:pt x="1484" y="490"/>
                    <a:pt x="1458" y="470"/>
                    <a:pt x="1432" y="470"/>
                  </a:cubicBezTo>
                  <a:cubicBezTo>
                    <a:pt x="1426" y="470"/>
                    <a:pt x="1420" y="472"/>
                    <a:pt x="1414" y="474"/>
                  </a:cubicBezTo>
                  <a:cubicBezTo>
                    <a:pt x="1294" y="520"/>
                    <a:pt x="1137" y="564"/>
                    <a:pt x="1014" y="605"/>
                  </a:cubicBezTo>
                  <a:cubicBezTo>
                    <a:pt x="1115" y="502"/>
                    <a:pt x="1220" y="391"/>
                    <a:pt x="1290" y="264"/>
                  </a:cubicBezTo>
                  <a:cubicBezTo>
                    <a:pt x="1307" y="234"/>
                    <a:pt x="1314" y="194"/>
                    <a:pt x="1289" y="172"/>
                  </a:cubicBezTo>
                  <a:cubicBezTo>
                    <a:pt x="1278" y="164"/>
                    <a:pt x="1269" y="161"/>
                    <a:pt x="1259" y="161"/>
                  </a:cubicBezTo>
                  <a:cubicBezTo>
                    <a:pt x="1242" y="161"/>
                    <a:pt x="1226" y="171"/>
                    <a:pt x="1211" y="185"/>
                  </a:cubicBezTo>
                  <a:cubicBezTo>
                    <a:pt x="1077" y="297"/>
                    <a:pt x="946" y="408"/>
                    <a:pt x="811" y="520"/>
                  </a:cubicBezTo>
                  <a:cubicBezTo>
                    <a:pt x="824" y="485"/>
                    <a:pt x="837" y="448"/>
                    <a:pt x="848" y="415"/>
                  </a:cubicBezTo>
                  <a:lnTo>
                    <a:pt x="962" y="87"/>
                  </a:lnTo>
                  <a:cubicBezTo>
                    <a:pt x="973" y="56"/>
                    <a:pt x="953" y="19"/>
                    <a:pt x="922" y="6"/>
                  </a:cubicBezTo>
                  <a:cubicBezTo>
                    <a:pt x="914" y="2"/>
                    <a:pt x="905" y="1"/>
                    <a:pt x="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0"/>
            <p:cNvSpPr/>
            <p:nvPr/>
          </p:nvSpPr>
          <p:spPr>
            <a:xfrm>
              <a:off x="-5056467" y="1730399"/>
              <a:ext cx="104704" cy="179742"/>
            </a:xfrm>
            <a:custGeom>
              <a:avLst/>
              <a:gdLst/>
              <a:ahLst/>
              <a:cxnLst/>
              <a:rect l="l" t="t" r="r" b="b"/>
              <a:pathLst>
                <a:path w="1380" h="2369" extrusionOk="0">
                  <a:moveTo>
                    <a:pt x="47" y="0"/>
                  </a:moveTo>
                  <a:lnTo>
                    <a:pt x="1" y="1364"/>
                  </a:lnTo>
                  <a:lnTo>
                    <a:pt x="314" y="2368"/>
                  </a:lnTo>
                  <a:lnTo>
                    <a:pt x="1379" y="1852"/>
                  </a:lnTo>
                  <a:cubicBezTo>
                    <a:pt x="1379" y="1852"/>
                    <a:pt x="690" y="279"/>
                    <a:pt x="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0"/>
            <p:cNvSpPr/>
            <p:nvPr/>
          </p:nvSpPr>
          <p:spPr>
            <a:xfrm>
              <a:off x="-5375355" y="1767197"/>
              <a:ext cx="124355" cy="492488"/>
            </a:xfrm>
            <a:custGeom>
              <a:avLst/>
              <a:gdLst/>
              <a:ahLst/>
              <a:cxnLst/>
              <a:rect l="l" t="t" r="r" b="b"/>
              <a:pathLst>
                <a:path w="1639" h="6491" extrusionOk="0">
                  <a:moveTo>
                    <a:pt x="1467" y="0"/>
                  </a:moveTo>
                  <a:cubicBezTo>
                    <a:pt x="1467" y="0"/>
                    <a:pt x="68" y="1646"/>
                    <a:pt x="0" y="6491"/>
                  </a:cubicBezTo>
                  <a:lnTo>
                    <a:pt x="570" y="6491"/>
                  </a:lnTo>
                  <a:cubicBezTo>
                    <a:pt x="570" y="6491"/>
                    <a:pt x="677" y="3527"/>
                    <a:pt x="1639" y="1723"/>
                  </a:cubicBezTo>
                  <a:lnTo>
                    <a:pt x="1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0"/>
            <p:cNvSpPr/>
            <p:nvPr/>
          </p:nvSpPr>
          <p:spPr>
            <a:xfrm>
              <a:off x="-5388632" y="2245945"/>
              <a:ext cx="65099" cy="102731"/>
            </a:xfrm>
            <a:custGeom>
              <a:avLst/>
              <a:gdLst/>
              <a:ahLst/>
              <a:cxnLst/>
              <a:rect l="l" t="t" r="r" b="b"/>
              <a:pathLst>
                <a:path w="858" h="1354" extrusionOk="0">
                  <a:moveTo>
                    <a:pt x="427" y="0"/>
                  </a:moveTo>
                  <a:cubicBezTo>
                    <a:pt x="362" y="0"/>
                    <a:pt x="300" y="18"/>
                    <a:pt x="247" y="66"/>
                  </a:cubicBezTo>
                  <a:cubicBezTo>
                    <a:pt x="151" y="153"/>
                    <a:pt x="96" y="293"/>
                    <a:pt x="67" y="413"/>
                  </a:cubicBezTo>
                  <a:cubicBezTo>
                    <a:pt x="0" y="669"/>
                    <a:pt x="41" y="951"/>
                    <a:pt x="186" y="1176"/>
                  </a:cubicBezTo>
                  <a:cubicBezTo>
                    <a:pt x="192" y="1185"/>
                    <a:pt x="201" y="1189"/>
                    <a:pt x="210" y="1189"/>
                  </a:cubicBezTo>
                  <a:cubicBezTo>
                    <a:pt x="212" y="1189"/>
                    <a:pt x="214" y="1189"/>
                    <a:pt x="216" y="1189"/>
                  </a:cubicBezTo>
                  <a:cubicBezTo>
                    <a:pt x="240" y="1237"/>
                    <a:pt x="271" y="1281"/>
                    <a:pt x="317" y="1310"/>
                  </a:cubicBezTo>
                  <a:cubicBezTo>
                    <a:pt x="324" y="1314"/>
                    <a:pt x="330" y="1315"/>
                    <a:pt x="335" y="1315"/>
                  </a:cubicBezTo>
                  <a:cubicBezTo>
                    <a:pt x="344" y="1315"/>
                    <a:pt x="352" y="1311"/>
                    <a:pt x="358" y="1305"/>
                  </a:cubicBezTo>
                  <a:cubicBezTo>
                    <a:pt x="363" y="1314"/>
                    <a:pt x="371" y="1319"/>
                    <a:pt x="380" y="1327"/>
                  </a:cubicBezTo>
                  <a:cubicBezTo>
                    <a:pt x="398" y="1342"/>
                    <a:pt x="421" y="1349"/>
                    <a:pt x="443" y="1349"/>
                  </a:cubicBezTo>
                  <a:cubicBezTo>
                    <a:pt x="456" y="1349"/>
                    <a:pt x="469" y="1346"/>
                    <a:pt x="481" y="1342"/>
                  </a:cubicBezTo>
                  <a:cubicBezTo>
                    <a:pt x="495" y="1349"/>
                    <a:pt x="509" y="1354"/>
                    <a:pt x="524" y="1354"/>
                  </a:cubicBezTo>
                  <a:cubicBezTo>
                    <a:pt x="539" y="1354"/>
                    <a:pt x="554" y="1349"/>
                    <a:pt x="570" y="1338"/>
                  </a:cubicBezTo>
                  <a:cubicBezTo>
                    <a:pt x="627" y="1297"/>
                    <a:pt x="610" y="1225"/>
                    <a:pt x="599" y="1166"/>
                  </a:cubicBezTo>
                  <a:cubicBezTo>
                    <a:pt x="584" y="1087"/>
                    <a:pt x="579" y="1010"/>
                    <a:pt x="581" y="931"/>
                  </a:cubicBezTo>
                  <a:cubicBezTo>
                    <a:pt x="583" y="809"/>
                    <a:pt x="606" y="689"/>
                    <a:pt x="647" y="577"/>
                  </a:cubicBezTo>
                  <a:cubicBezTo>
                    <a:pt x="649" y="595"/>
                    <a:pt x="653" y="615"/>
                    <a:pt x="654" y="634"/>
                  </a:cubicBezTo>
                  <a:cubicBezTo>
                    <a:pt x="662" y="691"/>
                    <a:pt x="664" y="756"/>
                    <a:pt x="677" y="811"/>
                  </a:cubicBezTo>
                  <a:cubicBezTo>
                    <a:pt x="687" y="844"/>
                    <a:pt x="713" y="875"/>
                    <a:pt x="747" y="875"/>
                  </a:cubicBezTo>
                  <a:cubicBezTo>
                    <a:pt x="755" y="875"/>
                    <a:pt x="765" y="873"/>
                    <a:pt x="774" y="868"/>
                  </a:cubicBezTo>
                  <a:cubicBezTo>
                    <a:pt x="818" y="850"/>
                    <a:pt x="820" y="789"/>
                    <a:pt x="824" y="748"/>
                  </a:cubicBezTo>
                  <a:cubicBezTo>
                    <a:pt x="857" y="512"/>
                    <a:pt x="813" y="273"/>
                    <a:pt x="702" y="63"/>
                  </a:cubicBezTo>
                  <a:cubicBezTo>
                    <a:pt x="697" y="52"/>
                    <a:pt x="688" y="47"/>
                    <a:pt x="678" y="47"/>
                  </a:cubicBezTo>
                  <a:cubicBezTo>
                    <a:pt x="671" y="47"/>
                    <a:pt x="664" y="50"/>
                    <a:pt x="658" y="53"/>
                  </a:cubicBezTo>
                  <a:cubicBezTo>
                    <a:pt x="656" y="52"/>
                    <a:pt x="654" y="48"/>
                    <a:pt x="649" y="48"/>
                  </a:cubicBezTo>
                  <a:cubicBezTo>
                    <a:pt x="579" y="23"/>
                    <a:pt x="501" y="0"/>
                    <a:pt x="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0"/>
            <p:cNvSpPr/>
            <p:nvPr/>
          </p:nvSpPr>
          <p:spPr>
            <a:xfrm>
              <a:off x="-5328011" y="1730399"/>
              <a:ext cx="96889" cy="179742"/>
            </a:xfrm>
            <a:custGeom>
              <a:avLst/>
              <a:gdLst/>
              <a:ahLst/>
              <a:cxnLst/>
              <a:rect l="l" t="t" r="r" b="b"/>
              <a:pathLst>
                <a:path w="1277" h="2369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633" y="279"/>
                    <a:pt x="1" y="1764"/>
                    <a:pt x="1" y="1764"/>
                  </a:cubicBezTo>
                  <a:lnTo>
                    <a:pt x="1007" y="2368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0"/>
            <p:cNvSpPr/>
            <p:nvPr/>
          </p:nvSpPr>
          <p:spPr>
            <a:xfrm>
              <a:off x="-5276649" y="1710825"/>
              <a:ext cx="269204" cy="421995"/>
            </a:xfrm>
            <a:custGeom>
              <a:avLst/>
              <a:gdLst/>
              <a:ahLst/>
              <a:cxnLst/>
              <a:rect l="l" t="t" r="r" b="b"/>
              <a:pathLst>
                <a:path w="3548" h="6486" extrusionOk="0">
                  <a:moveTo>
                    <a:pt x="1382" y="0"/>
                  </a:moveTo>
                  <a:lnTo>
                    <a:pt x="597" y="258"/>
                  </a:lnTo>
                  <a:cubicBezTo>
                    <a:pt x="597" y="258"/>
                    <a:pt x="448" y="1228"/>
                    <a:pt x="291" y="2636"/>
                  </a:cubicBezTo>
                  <a:cubicBezTo>
                    <a:pt x="284" y="2704"/>
                    <a:pt x="277" y="2776"/>
                    <a:pt x="269" y="2848"/>
                  </a:cubicBezTo>
                  <a:cubicBezTo>
                    <a:pt x="251" y="3001"/>
                    <a:pt x="236" y="3163"/>
                    <a:pt x="220" y="3327"/>
                  </a:cubicBezTo>
                  <a:cubicBezTo>
                    <a:pt x="212" y="3395"/>
                    <a:pt x="205" y="3467"/>
                    <a:pt x="199" y="3539"/>
                  </a:cubicBezTo>
                  <a:cubicBezTo>
                    <a:pt x="186" y="3669"/>
                    <a:pt x="174" y="3802"/>
                    <a:pt x="162" y="3940"/>
                  </a:cubicBezTo>
                  <a:cubicBezTo>
                    <a:pt x="155" y="4010"/>
                    <a:pt x="150" y="4079"/>
                    <a:pt x="144" y="4149"/>
                  </a:cubicBezTo>
                  <a:cubicBezTo>
                    <a:pt x="129" y="4314"/>
                    <a:pt x="116" y="4484"/>
                    <a:pt x="102" y="4655"/>
                  </a:cubicBezTo>
                  <a:cubicBezTo>
                    <a:pt x="94" y="4724"/>
                    <a:pt x="91" y="4794"/>
                    <a:pt x="85" y="4862"/>
                  </a:cubicBezTo>
                  <a:cubicBezTo>
                    <a:pt x="74" y="5035"/>
                    <a:pt x="61" y="5208"/>
                    <a:pt x="48" y="5383"/>
                  </a:cubicBezTo>
                  <a:cubicBezTo>
                    <a:pt x="45" y="5452"/>
                    <a:pt x="39" y="5520"/>
                    <a:pt x="35" y="5588"/>
                  </a:cubicBezTo>
                  <a:cubicBezTo>
                    <a:pt x="24" y="5805"/>
                    <a:pt x="10" y="6026"/>
                    <a:pt x="0" y="6248"/>
                  </a:cubicBezTo>
                  <a:cubicBezTo>
                    <a:pt x="0" y="6248"/>
                    <a:pt x="475" y="6485"/>
                    <a:pt x="1534" y="6485"/>
                  </a:cubicBezTo>
                  <a:cubicBezTo>
                    <a:pt x="2058" y="6485"/>
                    <a:pt x="2725" y="6427"/>
                    <a:pt x="3548" y="6253"/>
                  </a:cubicBezTo>
                  <a:cubicBezTo>
                    <a:pt x="3529" y="6004"/>
                    <a:pt x="3509" y="5752"/>
                    <a:pt x="3485" y="5492"/>
                  </a:cubicBezTo>
                  <a:cubicBezTo>
                    <a:pt x="3481" y="5422"/>
                    <a:pt x="3474" y="5354"/>
                    <a:pt x="3467" y="5284"/>
                  </a:cubicBezTo>
                  <a:cubicBezTo>
                    <a:pt x="3456" y="5146"/>
                    <a:pt x="3445" y="5007"/>
                    <a:pt x="3430" y="4867"/>
                  </a:cubicBezTo>
                  <a:cubicBezTo>
                    <a:pt x="3424" y="4797"/>
                    <a:pt x="3419" y="4729"/>
                    <a:pt x="3411" y="4659"/>
                  </a:cubicBezTo>
                  <a:cubicBezTo>
                    <a:pt x="3400" y="4525"/>
                    <a:pt x="3387" y="4388"/>
                    <a:pt x="3373" y="4252"/>
                  </a:cubicBezTo>
                  <a:cubicBezTo>
                    <a:pt x="3365" y="4180"/>
                    <a:pt x="3360" y="4112"/>
                    <a:pt x="3352" y="4042"/>
                  </a:cubicBezTo>
                  <a:cubicBezTo>
                    <a:pt x="3338" y="3898"/>
                    <a:pt x="3325" y="3752"/>
                    <a:pt x="3310" y="3612"/>
                  </a:cubicBezTo>
                  <a:cubicBezTo>
                    <a:pt x="3305" y="3540"/>
                    <a:pt x="3297" y="3467"/>
                    <a:pt x="3290" y="3395"/>
                  </a:cubicBezTo>
                  <a:cubicBezTo>
                    <a:pt x="3273" y="3240"/>
                    <a:pt x="3260" y="3091"/>
                    <a:pt x="3244" y="2943"/>
                  </a:cubicBezTo>
                  <a:cubicBezTo>
                    <a:pt x="3235" y="2870"/>
                    <a:pt x="3227" y="2798"/>
                    <a:pt x="3222" y="2728"/>
                  </a:cubicBezTo>
                  <a:cubicBezTo>
                    <a:pt x="3181" y="2363"/>
                    <a:pt x="3148" y="2022"/>
                    <a:pt x="3113" y="1716"/>
                  </a:cubicBezTo>
                  <a:cubicBezTo>
                    <a:pt x="3019" y="844"/>
                    <a:pt x="2947" y="258"/>
                    <a:pt x="2947" y="258"/>
                  </a:cubicBezTo>
                  <a:lnTo>
                    <a:pt x="21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0"/>
            <p:cNvSpPr/>
            <p:nvPr/>
          </p:nvSpPr>
          <p:spPr>
            <a:xfrm>
              <a:off x="-5240987" y="1508248"/>
              <a:ext cx="208118" cy="207967"/>
            </a:xfrm>
            <a:custGeom>
              <a:avLst/>
              <a:gdLst/>
              <a:ahLst/>
              <a:cxnLst/>
              <a:rect l="l" t="t" r="r" b="b"/>
              <a:pathLst>
                <a:path w="2743" h="2741" extrusionOk="0">
                  <a:moveTo>
                    <a:pt x="1371" y="0"/>
                  </a:moveTo>
                  <a:cubicBezTo>
                    <a:pt x="614" y="0"/>
                    <a:pt x="0" y="612"/>
                    <a:pt x="0" y="1371"/>
                  </a:cubicBezTo>
                  <a:cubicBezTo>
                    <a:pt x="0" y="2129"/>
                    <a:pt x="614" y="2740"/>
                    <a:pt x="1371" y="2740"/>
                  </a:cubicBezTo>
                  <a:cubicBezTo>
                    <a:pt x="2129" y="2740"/>
                    <a:pt x="2742" y="2129"/>
                    <a:pt x="2742" y="1371"/>
                  </a:cubicBezTo>
                  <a:cubicBezTo>
                    <a:pt x="2742" y="612"/>
                    <a:pt x="2129" y="0"/>
                    <a:pt x="1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0"/>
            <p:cNvSpPr/>
            <p:nvPr/>
          </p:nvSpPr>
          <p:spPr>
            <a:xfrm>
              <a:off x="-5211928" y="1508248"/>
              <a:ext cx="179059" cy="178983"/>
            </a:xfrm>
            <a:custGeom>
              <a:avLst/>
              <a:gdLst/>
              <a:ahLst/>
              <a:cxnLst/>
              <a:rect l="l" t="t" r="r" b="b"/>
              <a:pathLst>
                <a:path w="2360" h="2359" extrusionOk="0">
                  <a:moveTo>
                    <a:pt x="988" y="0"/>
                  </a:moveTo>
                  <a:cubicBezTo>
                    <a:pt x="706" y="0"/>
                    <a:pt x="447" y="83"/>
                    <a:pt x="231" y="230"/>
                  </a:cubicBezTo>
                  <a:cubicBezTo>
                    <a:pt x="85" y="446"/>
                    <a:pt x="1" y="708"/>
                    <a:pt x="1" y="988"/>
                  </a:cubicBezTo>
                  <a:cubicBezTo>
                    <a:pt x="1" y="1745"/>
                    <a:pt x="612" y="2359"/>
                    <a:pt x="1370" y="2359"/>
                  </a:cubicBezTo>
                  <a:cubicBezTo>
                    <a:pt x="1650" y="2359"/>
                    <a:pt x="1912" y="2274"/>
                    <a:pt x="2129" y="2129"/>
                  </a:cubicBezTo>
                  <a:cubicBezTo>
                    <a:pt x="2273" y="1911"/>
                    <a:pt x="2359" y="1651"/>
                    <a:pt x="2359" y="1371"/>
                  </a:cubicBezTo>
                  <a:cubicBezTo>
                    <a:pt x="2359" y="612"/>
                    <a:pt x="1746" y="0"/>
                    <a:pt x="988" y="0"/>
                  </a:cubicBezTo>
                  <a:close/>
                </a:path>
              </a:pathLst>
            </a:custGeom>
            <a:solidFill>
              <a:srgbClr val="FFFFFF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0"/>
            <p:cNvSpPr/>
            <p:nvPr/>
          </p:nvSpPr>
          <p:spPr>
            <a:xfrm>
              <a:off x="-5240987" y="1508248"/>
              <a:ext cx="162822" cy="155539"/>
            </a:xfrm>
            <a:custGeom>
              <a:avLst/>
              <a:gdLst/>
              <a:ahLst/>
              <a:cxnLst/>
              <a:rect l="l" t="t" r="r" b="b"/>
              <a:pathLst>
                <a:path w="2146" h="2050" extrusionOk="0">
                  <a:moveTo>
                    <a:pt x="1371" y="0"/>
                  </a:moveTo>
                  <a:cubicBezTo>
                    <a:pt x="614" y="0"/>
                    <a:pt x="0" y="612"/>
                    <a:pt x="0" y="1371"/>
                  </a:cubicBezTo>
                  <a:cubicBezTo>
                    <a:pt x="0" y="1616"/>
                    <a:pt x="67" y="1847"/>
                    <a:pt x="183" y="2049"/>
                  </a:cubicBezTo>
                  <a:lnTo>
                    <a:pt x="820" y="1371"/>
                  </a:lnTo>
                  <a:lnTo>
                    <a:pt x="940" y="621"/>
                  </a:lnTo>
                  <a:cubicBezTo>
                    <a:pt x="1012" y="315"/>
                    <a:pt x="2143" y="240"/>
                    <a:pt x="2145" y="240"/>
                  </a:cubicBezTo>
                  <a:cubicBezTo>
                    <a:pt x="1924" y="90"/>
                    <a:pt x="1659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7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Bibliografie:</a:t>
            </a:r>
            <a:endParaRPr dirty="0"/>
          </a:p>
        </p:txBody>
      </p:sp>
      <p:grpSp>
        <p:nvGrpSpPr>
          <p:cNvPr id="2333" name="Google Shape;2333;p73"/>
          <p:cNvGrpSpPr/>
          <p:nvPr/>
        </p:nvGrpSpPr>
        <p:grpSpPr>
          <a:xfrm flipH="1">
            <a:off x="3692383" y="3835716"/>
            <a:ext cx="1043447" cy="1161220"/>
            <a:chOff x="7072640" y="4469835"/>
            <a:chExt cx="1245015" cy="1385538"/>
          </a:xfrm>
        </p:grpSpPr>
        <p:grpSp>
          <p:nvGrpSpPr>
            <p:cNvPr id="2334" name="Google Shape;2334;p73"/>
            <p:cNvGrpSpPr/>
            <p:nvPr/>
          </p:nvGrpSpPr>
          <p:grpSpPr>
            <a:xfrm>
              <a:off x="7072640" y="4469835"/>
              <a:ext cx="1245015" cy="1385538"/>
              <a:chOff x="7072640" y="4469835"/>
              <a:chExt cx="1245015" cy="1385538"/>
            </a:xfrm>
          </p:grpSpPr>
          <p:grpSp>
            <p:nvGrpSpPr>
              <p:cNvPr id="2335" name="Google Shape;2335;p73"/>
              <p:cNvGrpSpPr/>
              <p:nvPr/>
            </p:nvGrpSpPr>
            <p:grpSpPr>
              <a:xfrm>
                <a:off x="7072640" y="4469835"/>
                <a:ext cx="1245015" cy="1385538"/>
                <a:chOff x="7072640" y="4469835"/>
                <a:chExt cx="1245015" cy="1385538"/>
              </a:xfrm>
            </p:grpSpPr>
            <p:sp>
              <p:nvSpPr>
                <p:cNvPr id="2336" name="Google Shape;2336;p73"/>
                <p:cNvSpPr/>
                <p:nvPr/>
              </p:nvSpPr>
              <p:spPr>
                <a:xfrm>
                  <a:off x="7232906" y="5724873"/>
                  <a:ext cx="1084749" cy="13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7" h="1720" extrusionOk="0">
                      <a:moveTo>
                        <a:pt x="7149" y="0"/>
                      </a:moveTo>
                      <a:cubicBezTo>
                        <a:pt x="3201" y="0"/>
                        <a:pt x="0" y="385"/>
                        <a:pt x="0" y="859"/>
                      </a:cubicBezTo>
                      <a:cubicBezTo>
                        <a:pt x="0" y="1334"/>
                        <a:pt x="3201" y="1720"/>
                        <a:pt x="7149" y="1720"/>
                      </a:cubicBezTo>
                      <a:cubicBezTo>
                        <a:pt x="11096" y="1720"/>
                        <a:pt x="14297" y="1334"/>
                        <a:pt x="14297" y="859"/>
                      </a:cubicBezTo>
                      <a:cubicBezTo>
                        <a:pt x="14297" y="385"/>
                        <a:pt x="11096" y="0"/>
                        <a:pt x="7149" y="0"/>
                      </a:cubicBezTo>
                      <a:close/>
                    </a:path>
                  </a:pathLst>
                </a:custGeom>
                <a:solidFill>
                  <a:srgbClr val="333333">
                    <a:alpha val="220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7" name="Google Shape;2337;p73"/>
                <p:cNvSpPr/>
                <p:nvPr/>
              </p:nvSpPr>
              <p:spPr>
                <a:xfrm>
                  <a:off x="7640841" y="5136213"/>
                  <a:ext cx="525872" cy="395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1" h="5217" extrusionOk="0">
                      <a:moveTo>
                        <a:pt x="3858" y="0"/>
                      </a:moveTo>
                      <a:lnTo>
                        <a:pt x="1" y="417"/>
                      </a:lnTo>
                      <a:lnTo>
                        <a:pt x="1901" y="2404"/>
                      </a:lnTo>
                      <a:cubicBezTo>
                        <a:pt x="1901" y="2404"/>
                        <a:pt x="2518" y="5149"/>
                        <a:pt x="3628" y="5210"/>
                      </a:cubicBezTo>
                      <a:cubicBezTo>
                        <a:pt x="3703" y="5214"/>
                        <a:pt x="3782" y="5216"/>
                        <a:pt x="3866" y="5216"/>
                      </a:cubicBezTo>
                      <a:cubicBezTo>
                        <a:pt x="5025" y="5216"/>
                        <a:pt x="6930" y="4840"/>
                        <a:pt x="6930" y="4840"/>
                      </a:cubicBezTo>
                      <a:lnTo>
                        <a:pt x="6713" y="3205"/>
                      </a:lnTo>
                      <a:lnTo>
                        <a:pt x="5017" y="3450"/>
                      </a:lnTo>
                      <a:cubicBezTo>
                        <a:pt x="5017" y="3450"/>
                        <a:pt x="4906" y="3512"/>
                        <a:pt x="4782" y="3512"/>
                      </a:cubicBezTo>
                      <a:cubicBezTo>
                        <a:pt x="4659" y="3512"/>
                        <a:pt x="4523" y="3451"/>
                        <a:pt x="4472" y="3205"/>
                      </a:cubicBezTo>
                      <a:cubicBezTo>
                        <a:pt x="4370" y="2711"/>
                        <a:pt x="3858" y="0"/>
                        <a:pt x="38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73"/>
                <p:cNvSpPr/>
                <p:nvPr/>
              </p:nvSpPr>
              <p:spPr>
                <a:xfrm>
                  <a:off x="7516769" y="5162381"/>
                  <a:ext cx="273976" cy="517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1" h="6822" extrusionOk="0">
                      <a:moveTo>
                        <a:pt x="1707" y="1"/>
                      </a:moveTo>
                      <a:cubicBezTo>
                        <a:pt x="1707" y="1"/>
                        <a:pt x="496" y="1431"/>
                        <a:pt x="248" y="2850"/>
                      </a:cubicBezTo>
                      <a:cubicBezTo>
                        <a:pt x="1" y="4269"/>
                        <a:pt x="644" y="6674"/>
                        <a:pt x="644" y="6674"/>
                      </a:cubicBezTo>
                      <a:lnTo>
                        <a:pt x="2839" y="6821"/>
                      </a:lnTo>
                      <a:cubicBezTo>
                        <a:pt x="2839" y="6821"/>
                        <a:pt x="2004" y="4412"/>
                        <a:pt x="2192" y="3893"/>
                      </a:cubicBezTo>
                      <a:cubicBezTo>
                        <a:pt x="2376" y="3371"/>
                        <a:pt x="3611" y="1984"/>
                        <a:pt x="3611" y="1984"/>
                      </a:cubicBezTo>
                      <a:lnTo>
                        <a:pt x="170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9" name="Google Shape;2339;p73"/>
                <p:cNvSpPr/>
                <p:nvPr/>
              </p:nvSpPr>
              <p:spPr>
                <a:xfrm>
                  <a:off x="7385155" y="4469987"/>
                  <a:ext cx="225417" cy="225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" h="2973" extrusionOk="0">
                      <a:moveTo>
                        <a:pt x="1482" y="0"/>
                      </a:moveTo>
                      <a:cubicBezTo>
                        <a:pt x="664" y="0"/>
                        <a:pt x="0" y="665"/>
                        <a:pt x="0" y="1486"/>
                      </a:cubicBezTo>
                      <a:cubicBezTo>
                        <a:pt x="0" y="2306"/>
                        <a:pt x="666" y="2973"/>
                        <a:pt x="1486" y="2973"/>
                      </a:cubicBezTo>
                      <a:cubicBezTo>
                        <a:pt x="2306" y="2973"/>
                        <a:pt x="2971" y="2306"/>
                        <a:pt x="2971" y="1486"/>
                      </a:cubicBezTo>
                      <a:cubicBezTo>
                        <a:pt x="2971" y="666"/>
                        <a:pt x="2306" y="0"/>
                        <a:pt x="1486" y="0"/>
                      </a:cubicBezTo>
                      <a:cubicBezTo>
                        <a:pt x="1485" y="0"/>
                        <a:pt x="1483" y="0"/>
                        <a:pt x="148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0" name="Google Shape;2340;p73"/>
                <p:cNvSpPr/>
                <p:nvPr/>
              </p:nvSpPr>
              <p:spPr>
                <a:xfrm>
                  <a:off x="7416717" y="4469835"/>
                  <a:ext cx="194158" cy="19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" h="2557" extrusionOk="0">
                      <a:moveTo>
                        <a:pt x="1072" y="0"/>
                      </a:moveTo>
                      <a:cubicBezTo>
                        <a:pt x="767" y="0"/>
                        <a:pt x="485" y="93"/>
                        <a:pt x="250" y="249"/>
                      </a:cubicBezTo>
                      <a:cubicBezTo>
                        <a:pt x="93" y="483"/>
                        <a:pt x="1" y="767"/>
                        <a:pt x="1" y="1071"/>
                      </a:cubicBezTo>
                      <a:cubicBezTo>
                        <a:pt x="1" y="1891"/>
                        <a:pt x="666" y="2556"/>
                        <a:pt x="1486" y="2556"/>
                      </a:cubicBezTo>
                      <a:cubicBezTo>
                        <a:pt x="1790" y="2556"/>
                        <a:pt x="2074" y="2464"/>
                        <a:pt x="2310" y="2308"/>
                      </a:cubicBezTo>
                      <a:cubicBezTo>
                        <a:pt x="2467" y="2074"/>
                        <a:pt x="2559" y="1790"/>
                        <a:pt x="2559" y="1486"/>
                      </a:cubicBezTo>
                      <a:cubicBezTo>
                        <a:pt x="2559" y="666"/>
                        <a:pt x="1892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73"/>
                <p:cNvSpPr/>
                <p:nvPr/>
              </p:nvSpPr>
              <p:spPr>
                <a:xfrm>
                  <a:off x="7979910" y="4840239"/>
                  <a:ext cx="125645" cy="13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1719" extrusionOk="0">
                      <a:moveTo>
                        <a:pt x="603" y="0"/>
                      </a:moveTo>
                      <a:lnTo>
                        <a:pt x="1" y="433"/>
                      </a:lnTo>
                      <a:cubicBezTo>
                        <a:pt x="1" y="433"/>
                        <a:pt x="161" y="1438"/>
                        <a:pt x="336" y="1489"/>
                      </a:cubicBezTo>
                      <a:cubicBezTo>
                        <a:pt x="350" y="1493"/>
                        <a:pt x="362" y="1495"/>
                        <a:pt x="372" y="1495"/>
                      </a:cubicBezTo>
                      <a:cubicBezTo>
                        <a:pt x="488" y="1495"/>
                        <a:pt x="362" y="1223"/>
                        <a:pt x="535" y="1065"/>
                      </a:cubicBezTo>
                      <a:cubicBezTo>
                        <a:pt x="535" y="1065"/>
                        <a:pt x="747" y="1524"/>
                        <a:pt x="952" y="1683"/>
                      </a:cubicBezTo>
                      <a:cubicBezTo>
                        <a:pt x="985" y="1708"/>
                        <a:pt x="1016" y="1719"/>
                        <a:pt x="1046" y="1719"/>
                      </a:cubicBezTo>
                      <a:cubicBezTo>
                        <a:pt x="1130" y="1719"/>
                        <a:pt x="1206" y="1634"/>
                        <a:pt x="1304" y="1561"/>
                      </a:cubicBezTo>
                      <a:cubicBezTo>
                        <a:pt x="1656" y="1305"/>
                        <a:pt x="1188" y="651"/>
                        <a:pt x="6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73"/>
                <p:cNvSpPr/>
                <p:nvPr/>
              </p:nvSpPr>
              <p:spPr>
                <a:xfrm>
                  <a:off x="7072640" y="5017929"/>
                  <a:ext cx="129970" cy="118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562" extrusionOk="0">
                      <a:moveTo>
                        <a:pt x="1309" y="0"/>
                      </a:moveTo>
                      <a:cubicBezTo>
                        <a:pt x="1309" y="0"/>
                        <a:pt x="317" y="690"/>
                        <a:pt x="115" y="1174"/>
                      </a:cubicBezTo>
                      <a:cubicBezTo>
                        <a:pt x="1" y="1448"/>
                        <a:pt x="66" y="1561"/>
                        <a:pt x="192" y="1561"/>
                      </a:cubicBezTo>
                      <a:cubicBezTo>
                        <a:pt x="290" y="1561"/>
                        <a:pt x="424" y="1492"/>
                        <a:pt x="539" y="1377"/>
                      </a:cubicBezTo>
                      <a:cubicBezTo>
                        <a:pt x="802" y="1115"/>
                        <a:pt x="843" y="1055"/>
                        <a:pt x="1064" y="1055"/>
                      </a:cubicBezTo>
                      <a:cubicBezTo>
                        <a:pt x="1064" y="1055"/>
                        <a:pt x="924" y="1543"/>
                        <a:pt x="1125" y="1561"/>
                      </a:cubicBezTo>
                      <a:cubicBezTo>
                        <a:pt x="1125" y="1561"/>
                        <a:pt x="1233" y="1200"/>
                        <a:pt x="1530" y="782"/>
                      </a:cubicBezTo>
                      <a:cubicBezTo>
                        <a:pt x="1598" y="682"/>
                        <a:pt x="1713" y="387"/>
                        <a:pt x="1713" y="387"/>
                      </a:cubicBezTo>
                      <a:lnTo>
                        <a:pt x="13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73"/>
                <p:cNvSpPr/>
                <p:nvPr/>
              </p:nvSpPr>
              <p:spPr>
                <a:xfrm>
                  <a:off x="7154581" y="4694945"/>
                  <a:ext cx="507739" cy="382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2" h="5039" extrusionOk="0">
                      <a:moveTo>
                        <a:pt x="4701" y="1"/>
                      </a:moveTo>
                      <a:cubicBezTo>
                        <a:pt x="4645" y="1"/>
                        <a:pt x="4587" y="3"/>
                        <a:pt x="4527" y="8"/>
                      </a:cubicBezTo>
                      <a:cubicBezTo>
                        <a:pt x="4527" y="8"/>
                        <a:pt x="3928" y="658"/>
                        <a:pt x="3251" y="1915"/>
                      </a:cubicBezTo>
                      <a:cubicBezTo>
                        <a:pt x="2573" y="3170"/>
                        <a:pt x="568" y="3187"/>
                        <a:pt x="0" y="3985"/>
                      </a:cubicBezTo>
                      <a:lnTo>
                        <a:pt x="837" y="5039"/>
                      </a:lnTo>
                      <a:cubicBezTo>
                        <a:pt x="837" y="5039"/>
                        <a:pt x="2717" y="4996"/>
                        <a:pt x="3788" y="4528"/>
                      </a:cubicBezTo>
                      <a:cubicBezTo>
                        <a:pt x="4858" y="4062"/>
                        <a:pt x="5870" y="2894"/>
                        <a:pt x="5870" y="2894"/>
                      </a:cubicBezTo>
                      <a:cubicBezTo>
                        <a:pt x="5870" y="2894"/>
                        <a:pt x="6691" y="1"/>
                        <a:pt x="47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73"/>
                <p:cNvSpPr/>
                <p:nvPr/>
              </p:nvSpPr>
              <p:spPr>
                <a:xfrm>
                  <a:off x="7506245" y="4645325"/>
                  <a:ext cx="473900" cy="5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6" h="7097" extrusionOk="0">
                      <a:moveTo>
                        <a:pt x="1132" y="0"/>
                      </a:moveTo>
                      <a:lnTo>
                        <a:pt x="0" y="658"/>
                      </a:lnTo>
                      <a:cubicBezTo>
                        <a:pt x="0" y="658"/>
                        <a:pt x="277" y="2518"/>
                        <a:pt x="813" y="3432"/>
                      </a:cubicBezTo>
                      <a:cubicBezTo>
                        <a:pt x="1349" y="4347"/>
                        <a:pt x="1771" y="6891"/>
                        <a:pt x="1771" y="6891"/>
                      </a:cubicBezTo>
                      <a:cubicBezTo>
                        <a:pt x="2366" y="7037"/>
                        <a:pt x="2894" y="7097"/>
                        <a:pt x="3359" y="7097"/>
                      </a:cubicBezTo>
                      <a:cubicBezTo>
                        <a:pt x="5417" y="7097"/>
                        <a:pt x="6246" y="5927"/>
                        <a:pt x="6246" y="5927"/>
                      </a:cubicBezTo>
                      <a:cubicBezTo>
                        <a:pt x="6246" y="5927"/>
                        <a:pt x="5794" y="5114"/>
                        <a:pt x="4390" y="2707"/>
                      </a:cubicBezTo>
                      <a:cubicBezTo>
                        <a:pt x="2988" y="297"/>
                        <a:pt x="1132" y="0"/>
                        <a:pt x="11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73"/>
                <p:cNvSpPr/>
                <p:nvPr/>
              </p:nvSpPr>
              <p:spPr>
                <a:xfrm>
                  <a:off x="7566184" y="4602382"/>
                  <a:ext cx="489302" cy="278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9" h="3670" extrusionOk="0">
                      <a:moveTo>
                        <a:pt x="3418" y="1"/>
                      </a:moveTo>
                      <a:cubicBezTo>
                        <a:pt x="2787" y="1"/>
                        <a:pt x="2184" y="159"/>
                        <a:pt x="1777" y="284"/>
                      </a:cubicBezTo>
                      <a:cubicBezTo>
                        <a:pt x="841" y="574"/>
                        <a:pt x="419" y="1001"/>
                        <a:pt x="419" y="1001"/>
                      </a:cubicBezTo>
                      <a:cubicBezTo>
                        <a:pt x="1" y="1911"/>
                        <a:pt x="701" y="2474"/>
                        <a:pt x="1517" y="2757"/>
                      </a:cubicBezTo>
                      <a:cubicBezTo>
                        <a:pt x="1601" y="2786"/>
                        <a:pt x="1688" y="2798"/>
                        <a:pt x="1776" y="2798"/>
                      </a:cubicBezTo>
                      <a:cubicBezTo>
                        <a:pt x="2462" y="2798"/>
                        <a:pt x="3271" y="2043"/>
                        <a:pt x="3784" y="2043"/>
                      </a:cubicBezTo>
                      <a:cubicBezTo>
                        <a:pt x="3853" y="2043"/>
                        <a:pt x="3917" y="2057"/>
                        <a:pt x="3974" y="2088"/>
                      </a:cubicBezTo>
                      <a:cubicBezTo>
                        <a:pt x="4510" y="2381"/>
                        <a:pt x="5294" y="3670"/>
                        <a:pt x="5294" y="3670"/>
                      </a:cubicBezTo>
                      <a:lnTo>
                        <a:pt x="6449" y="3137"/>
                      </a:lnTo>
                      <a:cubicBezTo>
                        <a:pt x="6449" y="3137"/>
                        <a:pt x="6077" y="1950"/>
                        <a:pt x="5658" y="1222"/>
                      </a:cubicBezTo>
                      <a:cubicBezTo>
                        <a:pt x="5107" y="268"/>
                        <a:pt x="4238" y="1"/>
                        <a:pt x="34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73"/>
                <p:cNvSpPr/>
                <p:nvPr/>
              </p:nvSpPr>
              <p:spPr>
                <a:xfrm>
                  <a:off x="7460700" y="5668670"/>
                  <a:ext cx="206221" cy="84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116" extrusionOk="0">
                      <a:moveTo>
                        <a:pt x="1383" y="1"/>
                      </a:moveTo>
                      <a:lnTo>
                        <a:pt x="417" y="493"/>
                      </a:lnTo>
                      <a:cubicBezTo>
                        <a:pt x="417" y="493"/>
                        <a:pt x="1" y="598"/>
                        <a:pt x="216" y="1116"/>
                      </a:cubicBezTo>
                      <a:lnTo>
                        <a:pt x="2717" y="1116"/>
                      </a:lnTo>
                      <a:lnTo>
                        <a:pt x="2717" y="87"/>
                      </a:lnTo>
                      <a:lnTo>
                        <a:pt x="13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47" name="Google Shape;2347;p73"/>
              <p:cNvSpPr/>
              <p:nvPr/>
            </p:nvSpPr>
            <p:spPr>
              <a:xfrm>
                <a:off x="8152745" y="5385905"/>
                <a:ext cx="112898" cy="195599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2578" extrusionOk="0">
                    <a:moveTo>
                      <a:pt x="1068" y="1"/>
                    </a:moveTo>
                    <a:lnTo>
                      <a:pt x="1" y="183"/>
                    </a:lnTo>
                    <a:lnTo>
                      <a:pt x="174" y="1482"/>
                    </a:lnTo>
                    <a:lnTo>
                      <a:pt x="841" y="2373"/>
                    </a:lnTo>
                    <a:cubicBezTo>
                      <a:pt x="841" y="2373"/>
                      <a:pt x="932" y="2578"/>
                      <a:pt x="1161" y="2578"/>
                    </a:cubicBezTo>
                    <a:cubicBezTo>
                      <a:pt x="1249" y="2578"/>
                      <a:pt x="1357" y="2548"/>
                      <a:pt x="1488" y="2465"/>
                    </a:cubicBez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8" name="Google Shape;2348;p73"/>
            <p:cNvSpPr/>
            <p:nvPr/>
          </p:nvSpPr>
          <p:spPr>
            <a:xfrm>
              <a:off x="7386368" y="4469987"/>
              <a:ext cx="223293" cy="97117"/>
            </a:xfrm>
            <a:custGeom>
              <a:avLst/>
              <a:gdLst/>
              <a:ahLst/>
              <a:cxnLst/>
              <a:rect l="l" t="t" r="r" b="b"/>
              <a:pathLst>
                <a:path w="2943" h="1280" extrusionOk="0">
                  <a:moveTo>
                    <a:pt x="1473" y="0"/>
                  </a:moveTo>
                  <a:cubicBezTo>
                    <a:pt x="1472" y="0"/>
                    <a:pt x="1471" y="0"/>
                    <a:pt x="1470" y="0"/>
                  </a:cubicBezTo>
                  <a:cubicBezTo>
                    <a:pt x="721" y="0"/>
                    <a:pt x="102" y="555"/>
                    <a:pt x="1" y="1279"/>
                  </a:cubicBezTo>
                  <a:lnTo>
                    <a:pt x="2942" y="1279"/>
                  </a:lnTo>
                  <a:cubicBezTo>
                    <a:pt x="2841" y="556"/>
                    <a:pt x="2225" y="0"/>
                    <a:pt x="1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B1681BCA-BD01-EA38-C51E-D2AA6FBA44E4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13224" y="1365300"/>
            <a:ext cx="7892059" cy="2241600"/>
          </a:xfrm>
        </p:spPr>
        <p:txBody>
          <a:bodyPr/>
          <a:lstStyle/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https://www.strongtowns.org/journal/2018/1/16/why-walkable-streets-are-more-economically-productive#:~:text=People-oriented%20Streets%20Provide%20a%20Better%20Return%20on%20Investment&amp;text=But%20streets%20where%20walking%20is,high%20return%20on%20public%20investment.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https://www.nyc.gov/html/dot/downloads/pdf/dot-economic-benefits-of-sustainable-streets.pdf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https://www.euronews.com/next/2023/09/21/what-are-the-economic-benefits-of-car-free-cities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https://www.weforum.org/agenda/2019/10/car-free-streets-benefits-around-the-world/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https://www.amsterdam.nl/en/policy/policy-traffic/policy-pedestrians/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https://www.cnu.org/publicsquare/2021/08/18/ten-economic-benefits-walkable-places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https://www.bbva.ch/en/news/investing-in-pedestrian-zones-increases-local-income/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https://www.sciencedirect.com/science/article/pii/S2666683923000184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https://tomorrow.city/a/cities-are-for-people-towards-a-new-conception-of-public-spaces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https://www.cnu.org/publicsquare/2021/08/12/we-shape-our-cities-and-then-they-shape-us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https://www.sciencedirect.com/science/article/pii/S2214140522002043</a:t>
            </a:r>
          </a:p>
          <a:p>
            <a:pPr marL="368300" indent="-228600">
              <a:buSzPct val="100000"/>
              <a:buFont typeface="+mj-lt"/>
              <a:buAutoNum type="arabicPeriod"/>
            </a:pPr>
            <a:r>
              <a:rPr lang="en-US" sz="1000" dirty="0"/>
              <a:t>https://naturalwalkingcities.com/why-walking-can-benefit-our-citys-health-benefits-of-designing-our-streets-around-walking/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40"/>
          <p:cNvSpPr txBox="1">
            <a:spLocks noGrp="1"/>
          </p:cNvSpPr>
          <p:nvPr>
            <p:ph type="title"/>
          </p:nvPr>
        </p:nvSpPr>
        <p:spPr>
          <a:xfrm>
            <a:off x="713225" y="1726975"/>
            <a:ext cx="5786700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Introducere</a:t>
            </a:r>
            <a:endParaRPr dirty="0"/>
          </a:p>
        </p:txBody>
      </p:sp>
      <p:sp>
        <p:nvSpPr>
          <p:cNvPr id="1202" name="Google Shape;1202;p40"/>
          <p:cNvSpPr txBox="1">
            <a:spLocks noGrp="1"/>
          </p:cNvSpPr>
          <p:nvPr>
            <p:ph type="title" idx="2"/>
          </p:nvPr>
        </p:nvSpPr>
        <p:spPr>
          <a:xfrm>
            <a:off x="713225" y="839900"/>
            <a:ext cx="14328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03" name="Google Shape;1203;p40"/>
          <p:cNvSpPr txBox="1">
            <a:spLocks noGrp="1"/>
          </p:cNvSpPr>
          <p:nvPr>
            <p:ph type="subTitle" idx="1"/>
          </p:nvPr>
        </p:nvSpPr>
        <p:spPr>
          <a:xfrm>
            <a:off x="713225" y="2572375"/>
            <a:ext cx="36489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</a:t>
            </a:r>
            <a:r>
              <a:rPr lang="ro-RO" dirty="0"/>
              <a:t>ț</a:t>
            </a:r>
            <a:r>
              <a:rPr lang="en-US" dirty="0" err="1"/>
              <a:t>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Argumente</a:t>
            </a:r>
            <a:r>
              <a:rPr lang="en-US" dirty="0"/>
              <a:t>.</a:t>
            </a:r>
          </a:p>
        </p:txBody>
      </p:sp>
      <p:grpSp>
        <p:nvGrpSpPr>
          <p:cNvPr id="1204" name="Google Shape;1204;p40"/>
          <p:cNvGrpSpPr/>
          <p:nvPr/>
        </p:nvGrpSpPr>
        <p:grpSpPr>
          <a:xfrm>
            <a:off x="5961474" y="839902"/>
            <a:ext cx="1174478" cy="484801"/>
            <a:chOff x="5961474" y="839902"/>
            <a:chExt cx="1174478" cy="484801"/>
          </a:xfrm>
        </p:grpSpPr>
        <p:sp>
          <p:nvSpPr>
            <p:cNvPr id="1205" name="Google Shape;1205;p40"/>
            <p:cNvSpPr/>
            <p:nvPr/>
          </p:nvSpPr>
          <p:spPr>
            <a:xfrm flipH="1">
              <a:off x="6765245" y="83990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 flipH="1">
              <a:off x="6499926" y="12061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40"/>
          <p:cNvGrpSpPr/>
          <p:nvPr/>
        </p:nvGrpSpPr>
        <p:grpSpPr>
          <a:xfrm>
            <a:off x="4241445" y="3004045"/>
            <a:ext cx="1432674" cy="2058761"/>
            <a:chOff x="-7267283" y="1585789"/>
            <a:chExt cx="1112670" cy="1598913"/>
          </a:xfrm>
        </p:grpSpPr>
        <p:sp>
          <p:nvSpPr>
            <p:cNvPr id="1209" name="Google Shape;1209;p40"/>
            <p:cNvSpPr/>
            <p:nvPr/>
          </p:nvSpPr>
          <p:spPr>
            <a:xfrm>
              <a:off x="-7267283" y="3053519"/>
              <a:ext cx="1112670" cy="131184"/>
            </a:xfrm>
            <a:custGeom>
              <a:avLst/>
              <a:gdLst/>
              <a:ahLst/>
              <a:cxnLst/>
              <a:rect l="l" t="t" r="r" b="b"/>
              <a:pathLst>
                <a:path w="14665" h="1729" extrusionOk="0">
                  <a:moveTo>
                    <a:pt x="7331" y="0"/>
                  </a:moveTo>
                  <a:cubicBezTo>
                    <a:pt x="3283" y="0"/>
                    <a:pt x="1" y="387"/>
                    <a:pt x="1" y="865"/>
                  </a:cubicBezTo>
                  <a:cubicBezTo>
                    <a:pt x="1" y="1342"/>
                    <a:pt x="3283" y="1729"/>
                    <a:pt x="7331" y="1729"/>
                  </a:cubicBezTo>
                  <a:cubicBezTo>
                    <a:pt x="11382" y="1729"/>
                    <a:pt x="14664" y="1342"/>
                    <a:pt x="14664" y="865"/>
                  </a:cubicBezTo>
                  <a:cubicBezTo>
                    <a:pt x="14664" y="387"/>
                    <a:pt x="11382" y="0"/>
                    <a:pt x="7331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-6406295" y="2092685"/>
              <a:ext cx="137709" cy="804476"/>
            </a:xfrm>
            <a:custGeom>
              <a:avLst/>
              <a:gdLst/>
              <a:ahLst/>
              <a:cxnLst/>
              <a:rect l="l" t="t" r="r" b="b"/>
              <a:pathLst>
                <a:path w="1815" h="10603" fill="none" extrusionOk="0">
                  <a:moveTo>
                    <a:pt x="672" y="0"/>
                  </a:moveTo>
                  <a:cubicBezTo>
                    <a:pt x="672" y="0"/>
                    <a:pt x="331" y="887"/>
                    <a:pt x="880" y="2048"/>
                  </a:cubicBezTo>
                  <a:cubicBezTo>
                    <a:pt x="1427" y="3209"/>
                    <a:pt x="1814" y="4101"/>
                    <a:pt x="909" y="5978"/>
                  </a:cubicBezTo>
                  <a:cubicBezTo>
                    <a:pt x="1" y="7854"/>
                    <a:pt x="222" y="10602"/>
                    <a:pt x="222" y="10602"/>
                  </a:cubicBezTo>
                </a:path>
              </a:pathLst>
            </a:custGeom>
            <a:solidFill>
              <a:schemeClr val="dk1"/>
            </a:solidFill>
            <a:ln w="2575" cap="flat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-6761828" y="1623876"/>
              <a:ext cx="225493" cy="225569"/>
            </a:xfrm>
            <a:custGeom>
              <a:avLst/>
              <a:gdLst/>
              <a:ahLst/>
              <a:cxnLst/>
              <a:rect l="l" t="t" r="r" b="b"/>
              <a:pathLst>
                <a:path w="2972" h="2973" extrusionOk="0">
                  <a:moveTo>
                    <a:pt x="1486" y="0"/>
                  </a:moveTo>
                  <a:cubicBezTo>
                    <a:pt x="666" y="0"/>
                    <a:pt x="0" y="667"/>
                    <a:pt x="0" y="1487"/>
                  </a:cubicBezTo>
                  <a:cubicBezTo>
                    <a:pt x="0" y="2307"/>
                    <a:pt x="666" y="2973"/>
                    <a:pt x="1486" y="2973"/>
                  </a:cubicBezTo>
                  <a:cubicBezTo>
                    <a:pt x="2306" y="2973"/>
                    <a:pt x="2971" y="2307"/>
                    <a:pt x="2971" y="1487"/>
                  </a:cubicBezTo>
                  <a:cubicBezTo>
                    <a:pt x="2971" y="667"/>
                    <a:pt x="2306" y="0"/>
                    <a:pt x="14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-6761828" y="1623876"/>
              <a:ext cx="194006" cy="194082"/>
            </a:xfrm>
            <a:custGeom>
              <a:avLst/>
              <a:gdLst/>
              <a:ahLst/>
              <a:cxnLst/>
              <a:rect l="l" t="t" r="r" b="b"/>
              <a:pathLst>
                <a:path w="2557" h="2558" extrusionOk="0">
                  <a:moveTo>
                    <a:pt x="1486" y="0"/>
                  </a:moveTo>
                  <a:cubicBezTo>
                    <a:pt x="666" y="0"/>
                    <a:pt x="0" y="667"/>
                    <a:pt x="0" y="1487"/>
                  </a:cubicBezTo>
                  <a:cubicBezTo>
                    <a:pt x="0" y="1791"/>
                    <a:pt x="93" y="2073"/>
                    <a:pt x="249" y="2309"/>
                  </a:cubicBezTo>
                  <a:cubicBezTo>
                    <a:pt x="483" y="2466"/>
                    <a:pt x="767" y="2558"/>
                    <a:pt x="1071" y="2558"/>
                  </a:cubicBezTo>
                  <a:cubicBezTo>
                    <a:pt x="1891" y="2558"/>
                    <a:pt x="2557" y="1893"/>
                    <a:pt x="2557" y="1073"/>
                  </a:cubicBezTo>
                  <a:cubicBezTo>
                    <a:pt x="2557" y="769"/>
                    <a:pt x="2464" y="485"/>
                    <a:pt x="2308" y="249"/>
                  </a:cubicBezTo>
                  <a:cubicBezTo>
                    <a:pt x="2074" y="92"/>
                    <a:pt x="1790" y="0"/>
                    <a:pt x="14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-6760842" y="1623876"/>
              <a:ext cx="223217" cy="97117"/>
            </a:xfrm>
            <a:custGeom>
              <a:avLst/>
              <a:gdLst/>
              <a:ahLst/>
              <a:cxnLst/>
              <a:rect l="l" t="t" r="r" b="b"/>
              <a:pathLst>
                <a:path w="2942" h="1280" extrusionOk="0">
                  <a:moveTo>
                    <a:pt x="1473" y="0"/>
                  </a:moveTo>
                  <a:cubicBezTo>
                    <a:pt x="721" y="0"/>
                    <a:pt x="102" y="559"/>
                    <a:pt x="0" y="1279"/>
                  </a:cubicBezTo>
                  <a:lnTo>
                    <a:pt x="2942" y="1279"/>
                  </a:lnTo>
                  <a:cubicBezTo>
                    <a:pt x="2840" y="557"/>
                    <a:pt x="2221" y="0"/>
                    <a:pt x="1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-6738460" y="1845041"/>
              <a:ext cx="170637" cy="468740"/>
            </a:xfrm>
            <a:custGeom>
              <a:avLst/>
              <a:gdLst/>
              <a:ahLst/>
              <a:cxnLst/>
              <a:rect l="l" t="t" r="r" b="b"/>
              <a:pathLst>
                <a:path w="2249" h="6178" extrusionOk="0">
                  <a:moveTo>
                    <a:pt x="767" y="1"/>
                  </a:moveTo>
                  <a:cubicBezTo>
                    <a:pt x="767" y="1"/>
                    <a:pt x="0" y="1044"/>
                    <a:pt x="79" y="2627"/>
                  </a:cubicBezTo>
                  <a:cubicBezTo>
                    <a:pt x="157" y="4208"/>
                    <a:pt x="74" y="6178"/>
                    <a:pt x="74" y="6178"/>
                  </a:cubicBezTo>
                  <a:lnTo>
                    <a:pt x="2249" y="6178"/>
                  </a:lnTo>
                  <a:lnTo>
                    <a:pt x="1919" y="1536"/>
                  </a:lnTo>
                  <a:cubicBezTo>
                    <a:pt x="1919" y="1536"/>
                    <a:pt x="1852" y="564"/>
                    <a:pt x="1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-6699158" y="1943901"/>
              <a:ext cx="293247" cy="216692"/>
            </a:xfrm>
            <a:custGeom>
              <a:avLst/>
              <a:gdLst/>
              <a:ahLst/>
              <a:cxnLst/>
              <a:rect l="l" t="t" r="r" b="b"/>
              <a:pathLst>
                <a:path w="3865" h="2856" extrusionOk="0">
                  <a:moveTo>
                    <a:pt x="809" y="0"/>
                  </a:moveTo>
                  <a:lnTo>
                    <a:pt x="0" y="260"/>
                  </a:lnTo>
                  <a:cubicBezTo>
                    <a:pt x="0" y="260"/>
                    <a:pt x="1208" y="2855"/>
                    <a:pt x="1859" y="2855"/>
                  </a:cubicBezTo>
                  <a:cubicBezTo>
                    <a:pt x="1862" y="2855"/>
                    <a:pt x="1866" y="2855"/>
                    <a:pt x="1869" y="2855"/>
                  </a:cubicBezTo>
                  <a:cubicBezTo>
                    <a:pt x="2516" y="2829"/>
                    <a:pt x="3865" y="2005"/>
                    <a:pt x="3865" y="2005"/>
                  </a:cubicBezTo>
                  <a:lnTo>
                    <a:pt x="3750" y="1456"/>
                  </a:lnTo>
                  <a:cubicBezTo>
                    <a:pt x="3750" y="1456"/>
                    <a:pt x="2609" y="2120"/>
                    <a:pt x="2164" y="2120"/>
                  </a:cubicBezTo>
                  <a:cubicBezTo>
                    <a:pt x="2103" y="2120"/>
                    <a:pt x="2055" y="2107"/>
                    <a:pt x="2025" y="2079"/>
                  </a:cubicBezTo>
                  <a:cubicBezTo>
                    <a:pt x="1775" y="1845"/>
                    <a:pt x="809" y="0"/>
                    <a:pt x="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-6723134" y="1891171"/>
              <a:ext cx="132777" cy="161608"/>
            </a:xfrm>
            <a:custGeom>
              <a:avLst/>
              <a:gdLst/>
              <a:ahLst/>
              <a:cxnLst/>
              <a:rect l="l" t="t" r="r" b="b"/>
              <a:pathLst>
                <a:path w="1750" h="2130" extrusionOk="0">
                  <a:moveTo>
                    <a:pt x="731" y="0"/>
                  </a:moveTo>
                  <a:cubicBezTo>
                    <a:pt x="691" y="0"/>
                    <a:pt x="651" y="4"/>
                    <a:pt x="611" y="12"/>
                  </a:cubicBezTo>
                  <a:cubicBezTo>
                    <a:pt x="228" y="85"/>
                    <a:pt x="1" y="489"/>
                    <a:pt x="141" y="858"/>
                  </a:cubicBezTo>
                  <a:lnTo>
                    <a:pt x="629" y="2129"/>
                  </a:lnTo>
                  <a:lnTo>
                    <a:pt x="1750" y="1368"/>
                  </a:lnTo>
                  <a:lnTo>
                    <a:pt x="1306" y="373"/>
                  </a:lnTo>
                  <a:cubicBezTo>
                    <a:pt x="1203" y="143"/>
                    <a:pt x="977" y="0"/>
                    <a:pt x="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-6754848" y="2313849"/>
              <a:ext cx="187026" cy="671244"/>
            </a:xfrm>
            <a:custGeom>
              <a:avLst/>
              <a:gdLst/>
              <a:ahLst/>
              <a:cxnLst/>
              <a:rect l="l" t="t" r="r" b="b"/>
              <a:pathLst>
                <a:path w="2465" h="8847" extrusionOk="0">
                  <a:moveTo>
                    <a:pt x="290" y="1"/>
                  </a:moveTo>
                  <a:cubicBezTo>
                    <a:pt x="290" y="1"/>
                    <a:pt x="581" y="1882"/>
                    <a:pt x="290" y="4256"/>
                  </a:cubicBezTo>
                  <a:cubicBezTo>
                    <a:pt x="1" y="6626"/>
                    <a:pt x="518" y="8843"/>
                    <a:pt x="518" y="8843"/>
                  </a:cubicBezTo>
                  <a:lnTo>
                    <a:pt x="1893" y="8846"/>
                  </a:lnTo>
                  <a:cubicBezTo>
                    <a:pt x="1893" y="8846"/>
                    <a:pt x="1617" y="8306"/>
                    <a:pt x="1893" y="6430"/>
                  </a:cubicBezTo>
                  <a:cubicBezTo>
                    <a:pt x="2170" y="4558"/>
                    <a:pt x="2465" y="1"/>
                    <a:pt x="24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-6899383" y="2314153"/>
              <a:ext cx="331563" cy="641274"/>
            </a:xfrm>
            <a:custGeom>
              <a:avLst/>
              <a:gdLst/>
              <a:ahLst/>
              <a:cxnLst/>
              <a:rect l="l" t="t" r="r" b="b"/>
              <a:pathLst>
                <a:path w="4370" h="8452" extrusionOk="0">
                  <a:moveTo>
                    <a:pt x="2195" y="0"/>
                  </a:moveTo>
                  <a:cubicBezTo>
                    <a:pt x="2195" y="0"/>
                    <a:pt x="2071" y="2916"/>
                    <a:pt x="1087" y="4746"/>
                  </a:cubicBezTo>
                  <a:cubicBezTo>
                    <a:pt x="103" y="6572"/>
                    <a:pt x="0" y="7681"/>
                    <a:pt x="0" y="7681"/>
                  </a:cubicBezTo>
                  <a:lnTo>
                    <a:pt x="1086" y="8452"/>
                  </a:lnTo>
                  <a:cubicBezTo>
                    <a:pt x="1086" y="8452"/>
                    <a:pt x="1810" y="6765"/>
                    <a:pt x="2630" y="5404"/>
                  </a:cubicBezTo>
                  <a:cubicBezTo>
                    <a:pt x="3247" y="4373"/>
                    <a:pt x="4370" y="0"/>
                    <a:pt x="4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-6715547" y="2984703"/>
              <a:ext cx="216919" cy="65933"/>
            </a:xfrm>
            <a:custGeom>
              <a:avLst/>
              <a:gdLst/>
              <a:ahLst/>
              <a:cxnLst/>
              <a:rect l="l" t="t" r="r" b="b"/>
              <a:pathLst>
                <a:path w="2859" h="869" extrusionOk="0">
                  <a:moveTo>
                    <a:pt x="0" y="1"/>
                  </a:moveTo>
                  <a:lnTo>
                    <a:pt x="0" y="869"/>
                  </a:lnTo>
                  <a:lnTo>
                    <a:pt x="2859" y="869"/>
                  </a:lnTo>
                  <a:lnTo>
                    <a:pt x="2859" y="618"/>
                  </a:lnTo>
                  <a:lnTo>
                    <a:pt x="1101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-6952569" y="2896769"/>
              <a:ext cx="188998" cy="153869"/>
            </a:xfrm>
            <a:custGeom>
              <a:avLst/>
              <a:gdLst/>
              <a:ahLst/>
              <a:cxnLst/>
              <a:rect l="l" t="t" r="r" b="b"/>
              <a:pathLst>
                <a:path w="2491" h="2028" extrusionOk="0">
                  <a:moveTo>
                    <a:pt x="701" y="0"/>
                  </a:moveTo>
                  <a:lnTo>
                    <a:pt x="1" y="450"/>
                  </a:lnTo>
                  <a:lnTo>
                    <a:pt x="1355" y="2028"/>
                  </a:lnTo>
                  <a:lnTo>
                    <a:pt x="2491" y="2028"/>
                  </a:lnTo>
                  <a:lnTo>
                    <a:pt x="2491" y="1777"/>
                  </a:lnTo>
                  <a:lnTo>
                    <a:pt x="2032" y="1595"/>
                  </a:lnTo>
                  <a:lnTo>
                    <a:pt x="1578" y="625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-6389451" y="2085553"/>
              <a:ext cx="31335" cy="32625"/>
            </a:xfrm>
            <a:custGeom>
              <a:avLst/>
              <a:gdLst/>
              <a:ahLst/>
              <a:cxnLst/>
              <a:rect l="l" t="t" r="r" b="b"/>
              <a:pathLst>
                <a:path w="413" h="430" fill="none" extrusionOk="0">
                  <a:moveTo>
                    <a:pt x="413" y="0"/>
                  </a:moveTo>
                  <a:lnTo>
                    <a:pt x="0" y="430"/>
                  </a:lnTo>
                </a:path>
              </a:pathLst>
            </a:custGeom>
            <a:solidFill>
              <a:schemeClr val="accent5"/>
            </a:solidFill>
            <a:ln w="10375" cap="rnd" cmpd="sng">
              <a:solidFill>
                <a:srgbClr val="9C9C9C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-6389451" y="2118102"/>
              <a:ext cx="76" cy="855690"/>
            </a:xfrm>
            <a:custGeom>
              <a:avLst/>
              <a:gdLst/>
              <a:ahLst/>
              <a:cxnLst/>
              <a:rect l="l" t="t" r="r" b="b"/>
              <a:pathLst>
                <a:path w="1" h="11278" fill="none" extrusionOk="0">
                  <a:moveTo>
                    <a:pt x="0" y="1"/>
                  </a:moveTo>
                  <a:lnTo>
                    <a:pt x="0" y="11277"/>
                  </a:lnTo>
                </a:path>
              </a:pathLst>
            </a:custGeom>
            <a:solidFill>
              <a:schemeClr val="dk1"/>
            </a:solidFill>
            <a:ln w="103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-6487477" y="2947223"/>
              <a:ext cx="98103" cy="122155"/>
            </a:xfrm>
            <a:custGeom>
              <a:avLst/>
              <a:gdLst/>
              <a:ahLst/>
              <a:cxnLst/>
              <a:rect l="l" t="t" r="r" b="b"/>
              <a:pathLst>
                <a:path w="1293" h="1610" fill="none" extrusionOk="0">
                  <a:moveTo>
                    <a:pt x="1292" y="1"/>
                  </a:moveTo>
                  <a:cubicBezTo>
                    <a:pt x="1292" y="1"/>
                    <a:pt x="116" y="246"/>
                    <a:pt x="0" y="1610"/>
                  </a:cubicBezTo>
                </a:path>
              </a:pathLst>
            </a:custGeom>
            <a:solidFill>
              <a:schemeClr val="dk1"/>
            </a:solidFill>
            <a:ln w="8750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-6443320" y="2984703"/>
              <a:ext cx="170637" cy="170637"/>
            </a:xfrm>
            <a:custGeom>
              <a:avLst/>
              <a:gdLst/>
              <a:ahLst/>
              <a:cxnLst/>
              <a:rect l="l" t="t" r="r" b="b"/>
              <a:pathLst>
                <a:path w="2249" h="2249" extrusionOk="0">
                  <a:moveTo>
                    <a:pt x="1125" y="1"/>
                  </a:moveTo>
                  <a:cubicBezTo>
                    <a:pt x="505" y="1"/>
                    <a:pt x="1" y="504"/>
                    <a:pt x="1" y="1125"/>
                  </a:cubicBezTo>
                  <a:cubicBezTo>
                    <a:pt x="1" y="1744"/>
                    <a:pt x="504" y="2249"/>
                    <a:pt x="1125" y="2249"/>
                  </a:cubicBezTo>
                  <a:cubicBezTo>
                    <a:pt x="1746" y="2249"/>
                    <a:pt x="2249" y="1746"/>
                    <a:pt x="2249" y="1125"/>
                  </a:cubicBezTo>
                  <a:cubicBezTo>
                    <a:pt x="2249" y="502"/>
                    <a:pt x="1748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-6407129" y="3020894"/>
              <a:ext cx="98407" cy="98255"/>
            </a:xfrm>
            <a:custGeom>
              <a:avLst/>
              <a:gdLst/>
              <a:ahLst/>
              <a:cxnLst/>
              <a:rect l="l" t="t" r="r" b="b"/>
              <a:pathLst>
                <a:path w="1297" h="1295" extrusionOk="0">
                  <a:moveTo>
                    <a:pt x="648" y="1"/>
                  </a:moveTo>
                  <a:cubicBezTo>
                    <a:pt x="292" y="1"/>
                    <a:pt x="1" y="290"/>
                    <a:pt x="1" y="648"/>
                  </a:cubicBezTo>
                  <a:cubicBezTo>
                    <a:pt x="1" y="1005"/>
                    <a:pt x="292" y="1295"/>
                    <a:pt x="648" y="1295"/>
                  </a:cubicBezTo>
                  <a:cubicBezTo>
                    <a:pt x="1005" y="1295"/>
                    <a:pt x="1296" y="1005"/>
                    <a:pt x="1296" y="648"/>
                  </a:cubicBezTo>
                  <a:cubicBezTo>
                    <a:pt x="1296" y="290"/>
                    <a:pt x="100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-6458418" y="2961107"/>
              <a:ext cx="171775" cy="108953"/>
            </a:xfrm>
            <a:custGeom>
              <a:avLst/>
              <a:gdLst/>
              <a:ahLst/>
              <a:cxnLst/>
              <a:rect l="l" t="t" r="r" b="b"/>
              <a:pathLst>
                <a:path w="2264" h="1436" fill="none" extrusionOk="0">
                  <a:moveTo>
                    <a:pt x="0" y="1436"/>
                  </a:moveTo>
                  <a:cubicBezTo>
                    <a:pt x="0" y="1436"/>
                    <a:pt x="32" y="747"/>
                    <a:pt x="679" y="374"/>
                  </a:cubicBezTo>
                  <a:cubicBezTo>
                    <a:pt x="1327" y="0"/>
                    <a:pt x="2039" y="288"/>
                    <a:pt x="2264" y="520"/>
                  </a:cubicBezTo>
                </a:path>
              </a:pathLst>
            </a:custGeom>
            <a:solidFill>
              <a:schemeClr val="dk1"/>
            </a:solidFill>
            <a:ln w="15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-7204386" y="2984703"/>
              <a:ext cx="170561" cy="170637"/>
            </a:xfrm>
            <a:custGeom>
              <a:avLst/>
              <a:gdLst/>
              <a:ahLst/>
              <a:cxnLst/>
              <a:rect l="l" t="t" r="r" b="b"/>
              <a:pathLst>
                <a:path w="2248" h="2249" extrusionOk="0">
                  <a:moveTo>
                    <a:pt x="1123" y="1"/>
                  </a:moveTo>
                  <a:cubicBezTo>
                    <a:pt x="504" y="1"/>
                    <a:pt x="1" y="502"/>
                    <a:pt x="1" y="1125"/>
                  </a:cubicBezTo>
                  <a:cubicBezTo>
                    <a:pt x="1" y="1746"/>
                    <a:pt x="504" y="2249"/>
                    <a:pt x="1123" y="2249"/>
                  </a:cubicBezTo>
                  <a:cubicBezTo>
                    <a:pt x="1744" y="2249"/>
                    <a:pt x="2247" y="1744"/>
                    <a:pt x="2247" y="1125"/>
                  </a:cubicBezTo>
                  <a:cubicBezTo>
                    <a:pt x="2247" y="504"/>
                    <a:pt x="1744" y="1"/>
                    <a:pt x="1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-7168043" y="3020894"/>
              <a:ext cx="98255" cy="98255"/>
            </a:xfrm>
            <a:custGeom>
              <a:avLst/>
              <a:gdLst/>
              <a:ahLst/>
              <a:cxnLst/>
              <a:rect l="l" t="t" r="r" b="b"/>
              <a:pathLst>
                <a:path w="1295" h="1295" extrusionOk="0">
                  <a:moveTo>
                    <a:pt x="648" y="1"/>
                  </a:moveTo>
                  <a:cubicBezTo>
                    <a:pt x="290" y="1"/>
                    <a:pt x="1" y="290"/>
                    <a:pt x="1" y="648"/>
                  </a:cubicBezTo>
                  <a:cubicBezTo>
                    <a:pt x="1" y="1005"/>
                    <a:pt x="290" y="1295"/>
                    <a:pt x="648" y="1295"/>
                  </a:cubicBezTo>
                  <a:cubicBezTo>
                    <a:pt x="1005" y="1295"/>
                    <a:pt x="1295" y="1005"/>
                    <a:pt x="1295" y="648"/>
                  </a:cubicBezTo>
                  <a:cubicBezTo>
                    <a:pt x="1295" y="290"/>
                    <a:pt x="100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-7190274" y="2961107"/>
              <a:ext cx="171927" cy="108953"/>
            </a:xfrm>
            <a:custGeom>
              <a:avLst/>
              <a:gdLst/>
              <a:ahLst/>
              <a:cxnLst/>
              <a:rect l="l" t="t" r="r" b="b"/>
              <a:pathLst>
                <a:path w="2266" h="1436" fill="none" extrusionOk="0">
                  <a:moveTo>
                    <a:pt x="2266" y="1436"/>
                  </a:moveTo>
                  <a:cubicBezTo>
                    <a:pt x="2266" y="1436"/>
                    <a:pt x="2233" y="747"/>
                    <a:pt x="1586" y="374"/>
                  </a:cubicBezTo>
                  <a:cubicBezTo>
                    <a:pt x="937" y="0"/>
                    <a:pt x="226" y="288"/>
                    <a:pt x="1" y="520"/>
                  </a:cubicBezTo>
                </a:path>
              </a:pathLst>
            </a:custGeom>
            <a:solidFill>
              <a:schemeClr val="dk1"/>
            </a:solidFill>
            <a:ln w="15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-7026391" y="3050560"/>
              <a:ext cx="567754" cy="37102"/>
            </a:xfrm>
            <a:custGeom>
              <a:avLst/>
              <a:gdLst/>
              <a:ahLst/>
              <a:cxnLst/>
              <a:rect l="l" t="t" r="r" b="b"/>
              <a:pathLst>
                <a:path w="7483" h="489" extrusionOk="0">
                  <a:moveTo>
                    <a:pt x="1" y="1"/>
                  </a:moveTo>
                  <a:lnTo>
                    <a:pt x="1" y="489"/>
                  </a:lnTo>
                  <a:lnTo>
                    <a:pt x="7483" y="489"/>
                  </a:lnTo>
                  <a:lnTo>
                    <a:pt x="7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-6975482" y="3087585"/>
              <a:ext cx="461912" cy="31563"/>
            </a:xfrm>
            <a:custGeom>
              <a:avLst/>
              <a:gdLst/>
              <a:ahLst/>
              <a:cxnLst/>
              <a:rect l="l" t="t" r="r" b="b"/>
              <a:pathLst>
                <a:path w="6088" h="416" extrusionOk="0">
                  <a:moveTo>
                    <a:pt x="1" y="1"/>
                  </a:moveTo>
                  <a:lnTo>
                    <a:pt x="415" y="416"/>
                  </a:lnTo>
                  <a:lnTo>
                    <a:pt x="5669" y="416"/>
                  </a:lnTo>
                  <a:lnTo>
                    <a:pt x="60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-6348405" y="2082290"/>
              <a:ext cx="18665" cy="35888"/>
            </a:xfrm>
            <a:custGeom>
              <a:avLst/>
              <a:gdLst/>
              <a:ahLst/>
              <a:cxnLst/>
              <a:rect l="l" t="t" r="r" b="b"/>
              <a:pathLst>
                <a:path w="246" h="473" fill="none" extrusionOk="0">
                  <a:moveTo>
                    <a:pt x="62" y="1"/>
                  </a:moveTo>
                  <a:lnTo>
                    <a:pt x="246" y="196"/>
                  </a:lnTo>
                  <a:cubicBezTo>
                    <a:pt x="246" y="196"/>
                    <a:pt x="1" y="251"/>
                    <a:pt x="62" y="473"/>
                  </a:cubicBezTo>
                </a:path>
              </a:pathLst>
            </a:custGeom>
            <a:solidFill>
              <a:schemeClr val="dk1"/>
            </a:solidFill>
            <a:ln w="2575" cap="rnd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-6439299" y="2019621"/>
              <a:ext cx="127086" cy="77769"/>
            </a:xfrm>
            <a:custGeom>
              <a:avLst/>
              <a:gdLst/>
              <a:ahLst/>
              <a:cxnLst/>
              <a:rect l="l" t="t" r="r" b="b"/>
              <a:pathLst>
                <a:path w="1675" h="1025" extrusionOk="0">
                  <a:moveTo>
                    <a:pt x="1032" y="0"/>
                  </a:moveTo>
                  <a:cubicBezTo>
                    <a:pt x="944" y="0"/>
                    <a:pt x="844" y="32"/>
                    <a:pt x="727" y="110"/>
                  </a:cubicBezTo>
                  <a:cubicBezTo>
                    <a:pt x="1" y="595"/>
                    <a:pt x="242" y="871"/>
                    <a:pt x="242" y="871"/>
                  </a:cubicBezTo>
                  <a:cubicBezTo>
                    <a:pt x="350" y="982"/>
                    <a:pt x="453" y="1024"/>
                    <a:pt x="547" y="1024"/>
                  </a:cubicBezTo>
                  <a:cubicBezTo>
                    <a:pt x="847" y="1024"/>
                    <a:pt x="1057" y="596"/>
                    <a:pt x="1057" y="596"/>
                  </a:cubicBezTo>
                  <a:cubicBezTo>
                    <a:pt x="1057" y="596"/>
                    <a:pt x="1058" y="596"/>
                    <a:pt x="1059" y="596"/>
                  </a:cubicBezTo>
                  <a:cubicBezTo>
                    <a:pt x="1075" y="596"/>
                    <a:pt x="1188" y="600"/>
                    <a:pt x="1284" y="687"/>
                  </a:cubicBezTo>
                  <a:cubicBezTo>
                    <a:pt x="1341" y="737"/>
                    <a:pt x="1146" y="970"/>
                    <a:pt x="1270" y="970"/>
                  </a:cubicBezTo>
                  <a:cubicBezTo>
                    <a:pt x="1282" y="970"/>
                    <a:pt x="1297" y="968"/>
                    <a:pt x="1315" y="963"/>
                  </a:cubicBezTo>
                  <a:cubicBezTo>
                    <a:pt x="1532" y="910"/>
                    <a:pt x="1674" y="585"/>
                    <a:pt x="1554" y="427"/>
                  </a:cubicBezTo>
                  <a:cubicBezTo>
                    <a:pt x="1419" y="245"/>
                    <a:pt x="1275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-6419724" y="2019469"/>
              <a:ext cx="102352" cy="66009"/>
            </a:xfrm>
            <a:custGeom>
              <a:avLst/>
              <a:gdLst/>
              <a:ahLst/>
              <a:cxnLst/>
              <a:rect l="l" t="t" r="r" b="b"/>
              <a:pathLst>
                <a:path w="1349" h="870" extrusionOk="0">
                  <a:moveTo>
                    <a:pt x="774" y="1"/>
                  </a:moveTo>
                  <a:cubicBezTo>
                    <a:pt x="686" y="1"/>
                    <a:pt x="586" y="33"/>
                    <a:pt x="469" y="110"/>
                  </a:cubicBezTo>
                  <a:cubicBezTo>
                    <a:pt x="270" y="241"/>
                    <a:pt x="147" y="359"/>
                    <a:pt x="67" y="458"/>
                  </a:cubicBezTo>
                  <a:cubicBezTo>
                    <a:pt x="1" y="626"/>
                    <a:pt x="80" y="716"/>
                    <a:pt x="80" y="716"/>
                  </a:cubicBezTo>
                  <a:cubicBezTo>
                    <a:pt x="188" y="827"/>
                    <a:pt x="291" y="869"/>
                    <a:pt x="384" y="869"/>
                  </a:cubicBezTo>
                  <a:cubicBezTo>
                    <a:pt x="684" y="869"/>
                    <a:pt x="893" y="440"/>
                    <a:pt x="893" y="440"/>
                  </a:cubicBezTo>
                  <a:cubicBezTo>
                    <a:pt x="893" y="440"/>
                    <a:pt x="894" y="440"/>
                    <a:pt x="897" y="440"/>
                  </a:cubicBezTo>
                  <a:cubicBezTo>
                    <a:pt x="919" y="440"/>
                    <a:pt x="1031" y="444"/>
                    <a:pt x="1121" y="530"/>
                  </a:cubicBezTo>
                  <a:cubicBezTo>
                    <a:pt x="1177" y="582"/>
                    <a:pt x="982" y="813"/>
                    <a:pt x="1107" y="813"/>
                  </a:cubicBezTo>
                  <a:cubicBezTo>
                    <a:pt x="1118" y="813"/>
                    <a:pt x="1133" y="811"/>
                    <a:pt x="1151" y="807"/>
                  </a:cubicBezTo>
                  <a:cubicBezTo>
                    <a:pt x="1214" y="790"/>
                    <a:pt x="1265" y="753"/>
                    <a:pt x="1311" y="705"/>
                  </a:cubicBezTo>
                  <a:cubicBezTo>
                    <a:pt x="1348" y="606"/>
                    <a:pt x="1348" y="499"/>
                    <a:pt x="1296" y="425"/>
                  </a:cubicBezTo>
                  <a:cubicBezTo>
                    <a:pt x="1161" y="245"/>
                    <a:pt x="1016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-6386720" y="2052245"/>
              <a:ext cx="49469" cy="49469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1"/>
                  </a:moveTo>
                  <a:cubicBezTo>
                    <a:pt x="329" y="1"/>
                    <a:pt x="328" y="1"/>
                    <a:pt x="327" y="1"/>
                  </a:cubicBezTo>
                  <a:cubicBezTo>
                    <a:pt x="146" y="1"/>
                    <a:pt x="1" y="146"/>
                    <a:pt x="1" y="325"/>
                  </a:cubicBezTo>
                  <a:cubicBezTo>
                    <a:pt x="1" y="506"/>
                    <a:pt x="146" y="651"/>
                    <a:pt x="327" y="651"/>
                  </a:cubicBezTo>
                  <a:cubicBezTo>
                    <a:pt x="506" y="651"/>
                    <a:pt x="651" y="506"/>
                    <a:pt x="651" y="325"/>
                  </a:cubicBezTo>
                  <a:cubicBezTo>
                    <a:pt x="651" y="147"/>
                    <a:pt x="506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-6923738" y="1773267"/>
              <a:ext cx="198786" cy="383611"/>
            </a:xfrm>
            <a:custGeom>
              <a:avLst/>
              <a:gdLst/>
              <a:ahLst/>
              <a:cxnLst/>
              <a:rect l="l" t="t" r="r" b="b"/>
              <a:pathLst>
                <a:path w="2620" h="5056" extrusionOk="0">
                  <a:moveTo>
                    <a:pt x="2151" y="0"/>
                  </a:moveTo>
                  <a:cubicBezTo>
                    <a:pt x="1620" y="0"/>
                    <a:pt x="816" y="593"/>
                    <a:pt x="1226" y="1763"/>
                  </a:cubicBezTo>
                  <a:cubicBezTo>
                    <a:pt x="1779" y="3344"/>
                    <a:pt x="0" y="3996"/>
                    <a:pt x="1333" y="4804"/>
                  </a:cubicBezTo>
                  <a:cubicBezTo>
                    <a:pt x="1626" y="4982"/>
                    <a:pt x="1850" y="5056"/>
                    <a:pt x="2019" y="5056"/>
                  </a:cubicBezTo>
                  <a:cubicBezTo>
                    <a:pt x="2616" y="5056"/>
                    <a:pt x="2537" y="4138"/>
                    <a:pt x="2494" y="3687"/>
                  </a:cubicBezTo>
                  <a:cubicBezTo>
                    <a:pt x="2439" y="3108"/>
                    <a:pt x="1449" y="583"/>
                    <a:pt x="2619" y="405"/>
                  </a:cubicBezTo>
                  <a:lnTo>
                    <a:pt x="2544" y="219"/>
                  </a:lnTo>
                  <a:cubicBezTo>
                    <a:pt x="2489" y="73"/>
                    <a:pt x="2337" y="0"/>
                    <a:pt x="2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-6711070" y="1675165"/>
              <a:ext cx="99924" cy="140061"/>
            </a:xfrm>
            <a:custGeom>
              <a:avLst/>
              <a:gdLst/>
              <a:ahLst/>
              <a:cxnLst/>
              <a:rect l="l" t="t" r="r" b="b"/>
              <a:pathLst>
                <a:path w="1317" h="1846" fill="none" extrusionOk="0">
                  <a:moveTo>
                    <a:pt x="0" y="494"/>
                  </a:moveTo>
                  <a:lnTo>
                    <a:pt x="811" y="1845"/>
                  </a:lnTo>
                  <a:lnTo>
                    <a:pt x="1316" y="0"/>
                  </a:lnTo>
                </a:path>
              </a:pathLst>
            </a:custGeom>
            <a:solidFill>
              <a:schemeClr val="dk1"/>
            </a:solidFill>
            <a:ln w="5200" cap="flat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-6649538" y="1815148"/>
              <a:ext cx="23293" cy="34446"/>
            </a:xfrm>
            <a:custGeom>
              <a:avLst/>
              <a:gdLst/>
              <a:ahLst/>
              <a:cxnLst/>
              <a:rect l="l" t="t" r="r" b="b"/>
              <a:pathLst>
                <a:path w="307" h="454" fill="none" extrusionOk="0">
                  <a:moveTo>
                    <a:pt x="0" y="0"/>
                  </a:moveTo>
                  <a:lnTo>
                    <a:pt x="306" y="453"/>
                  </a:lnTo>
                </a:path>
              </a:pathLst>
            </a:custGeom>
            <a:noFill/>
            <a:ln w="5200" cap="flat" cmpd="sng">
              <a:solidFill>
                <a:srgbClr val="33333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-6777761" y="1585789"/>
              <a:ext cx="276252" cy="212595"/>
            </a:xfrm>
            <a:custGeom>
              <a:avLst/>
              <a:gdLst/>
              <a:ahLst/>
              <a:cxnLst/>
              <a:rect l="l" t="t" r="r" b="b"/>
              <a:pathLst>
                <a:path w="3641" h="2802" extrusionOk="0">
                  <a:moveTo>
                    <a:pt x="1839" y="1"/>
                  </a:moveTo>
                  <a:cubicBezTo>
                    <a:pt x="1771" y="1"/>
                    <a:pt x="1702" y="4"/>
                    <a:pt x="1633" y="12"/>
                  </a:cubicBezTo>
                  <a:cubicBezTo>
                    <a:pt x="691" y="115"/>
                    <a:pt x="0" y="952"/>
                    <a:pt x="0" y="1901"/>
                  </a:cubicBezTo>
                  <a:lnTo>
                    <a:pt x="205" y="2802"/>
                  </a:lnTo>
                  <a:lnTo>
                    <a:pt x="583" y="2802"/>
                  </a:lnTo>
                  <a:cubicBezTo>
                    <a:pt x="896" y="2802"/>
                    <a:pt x="1171" y="2592"/>
                    <a:pt x="1254" y="2290"/>
                  </a:cubicBezTo>
                  <a:lnTo>
                    <a:pt x="1318" y="2059"/>
                  </a:lnTo>
                  <a:cubicBezTo>
                    <a:pt x="1418" y="1698"/>
                    <a:pt x="1744" y="1449"/>
                    <a:pt x="2118" y="1449"/>
                  </a:cubicBezTo>
                  <a:lnTo>
                    <a:pt x="3640" y="1449"/>
                  </a:lnTo>
                  <a:cubicBezTo>
                    <a:pt x="3460" y="621"/>
                    <a:pt x="2723" y="1"/>
                    <a:pt x="1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40"/>
          <p:cNvGrpSpPr/>
          <p:nvPr/>
        </p:nvGrpSpPr>
        <p:grpSpPr>
          <a:xfrm>
            <a:off x="6257913" y="2974638"/>
            <a:ext cx="665003" cy="1495225"/>
            <a:chOff x="10461275" y="1275100"/>
            <a:chExt cx="665003" cy="1495225"/>
          </a:xfrm>
        </p:grpSpPr>
        <p:sp>
          <p:nvSpPr>
            <p:cNvPr id="1241" name="Google Shape;1241;p40"/>
            <p:cNvSpPr/>
            <p:nvPr/>
          </p:nvSpPr>
          <p:spPr>
            <a:xfrm>
              <a:off x="10461275" y="1275100"/>
              <a:ext cx="665003" cy="790968"/>
            </a:xfrm>
            <a:custGeom>
              <a:avLst/>
              <a:gdLst/>
              <a:ahLst/>
              <a:cxnLst/>
              <a:rect l="l" t="t" r="r" b="b"/>
              <a:pathLst>
                <a:path w="5685" h="6762" extrusionOk="0">
                  <a:moveTo>
                    <a:pt x="73" y="0"/>
                  </a:moveTo>
                  <a:cubicBezTo>
                    <a:pt x="32" y="0"/>
                    <a:pt x="1" y="33"/>
                    <a:pt x="1" y="72"/>
                  </a:cubicBezTo>
                  <a:lnTo>
                    <a:pt x="1" y="6690"/>
                  </a:lnTo>
                  <a:cubicBezTo>
                    <a:pt x="1" y="6728"/>
                    <a:pt x="32" y="6761"/>
                    <a:pt x="73" y="6761"/>
                  </a:cubicBezTo>
                  <a:lnTo>
                    <a:pt x="5612" y="6761"/>
                  </a:lnTo>
                  <a:cubicBezTo>
                    <a:pt x="5651" y="6761"/>
                    <a:pt x="5684" y="6728"/>
                    <a:pt x="5684" y="6690"/>
                  </a:cubicBezTo>
                  <a:lnTo>
                    <a:pt x="5684" y="72"/>
                  </a:lnTo>
                  <a:cubicBezTo>
                    <a:pt x="5684" y="33"/>
                    <a:pt x="5651" y="0"/>
                    <a:pt x="56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10764175" y="1999325"/>
              <a:ext cx="56100" cy="771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10469698" y="1285119"/>
              <a:ext cx="648147" cy="770936"/>
            </a:xfrm>
            <a:custGeom>
              <a:avLst/>
              <a:gdLst/>
              <a:ahLst/>
              <a:cxnLst/>
              <a:rect l="l" t="t" r="r" b="b"/>
              <a:pathLst>
                <a:path w="5685" h="6762" extrusionOk="0">
                  <a:moveTo>
                    <a:pt x="73" y="0"/>
                  </a:moveTo>
                  <a:cubicBezTo>
                    <a:pt x="32" y="0"/>
                    <a:pt x="1" y="33"/>
                    <a:pt x="1" y="72"/>
                  </a:cubicBezTo>
                  <a:lnTo>
                    <a:pt x="1" y="6690"/>
                  </a:lnTo>
                  <a:cubicBezTo>
                    <a:pt x="1" y="6728"/>
                    <a:pt x="32" y="6761"/>
                    <a:pt x="73" y="6761"/>
                  </a:cubicBezTo>
                  <a:lnTo>
                    <a:pt x="5612" y="6761"/>
                  </a:lnTo>
                  <a:cubicBezTo>
                    <a:pt x="5651" y="6761"/>
                    <a:pt x="5684" y="6728"/>
                    <a:pt x="5684" y="6690"/>
                  </a:cubicBezTo>
                  <a:lnTo>
                    <a:pt x="5684" y="72"/>
                  </a:lnTo>
                  <a:cubicBezTo>
                    <a:pt x="5684" y="33"/>
                    <a:pt x="5651" y="0"/>
                    <a:pt x="56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10607537" y="1624757"/>
              <a:ext cx="360272" cy="175233"/>
            </a:xfrm>
            <a:custGeom>
              <a:avLst/>
              <a:gdLst/>
              <a:ahLst/>
              <a:cxnLst/>
              <a:rect l="l" t="t" r="r" b="b"/>
              <a:pathLst>
                <a:path w="3160" h="1537" extrusionOk="0">
                  <a:moveTo>
                    <a:pt x="34" y="1"/>
                  </a:moveTo>
                  <a:cubicBezTo>
                    <a:pt x="15" y="1"/>
                    <a:pt x="1" y="16"/>
                    <a:pt x="1" y="34"/>
                  </a:cubicBezTo>
                  <a:lnTo>
                    <a:pt x="1" y="1505"/>
                  </a:lnTo>
                  <a:cubicBezTo>
                    <a:pt x="1" y="1523"/>
                    <a:pt x="15" y="1536"/>
                    <a:pt x="34" y="1536"/>
                  </a:cubicBezTo>
                  <a:lnTo>
                    <a:pt x="3126" y="1536"/>
                  </a:lnTo>
                  <a:cubicBezTo>
                    <a:pt x="3143" y="1536"/>
                    <a:pt x="3159" y="1523"/>
                    <a:pt x="3157" y="1505"/>
                  </a:cubicBezTo>
                  <a:lnTo>
                    <a:pt x="3157" y="34"/>
                  </a:lnTo>
                  <a:cubicBezTo>
                    <a:pt x="3157" y="16"/>
                    <a:pt x="3143" y="1"/>
                    <a:pt x="3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10633759" y="1531496"/>
              <a:ext cx="307713" cy="140232"/>
            </a:xfrm>
            <a:custGeom>
              <a:avLst/>
              <a:gdLst/>
              <a:ahLst/>
              <a:cxnLst/>
              <a:rect l="l" t="t" r="r" b="b"/>
              <a:pathLst>
                <a:path w="2699" h="1230" fill="none" extrusionOk="0">
                  <a:moveTo>
                    <a:pt x="2699" y="1230"/>
                  </a:moveTo>
                  <a:lnTo>
                    <a:pt x="1" y="1230"/>
                  </a:lnTo>
                  <a:lnTo>
                    <a:pt x="174" y="310"/>
                  </a:lnTo>
                  <a:cubicBezTo>
                    <a:pt x="209" y="132"/>
                    <a:pt x="386" y="1"/>
                    <a:pt x="596" y="1"/>
                  </a:cubicBezTo>
                  <a:lnTo>
                    <a:pt x="2102" y="1"/>
                  </a:lnTo>
                  <a:cubicBezTo>
                    <a:pt x="2312" y="1"/>
                    <a:pt x="2489" y="132"/>
                    <a:pt x="2524" y="31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10897238" y="1762824"/>
              <a:ext cx="47200" cy="93602"/>
            </a:xfrm>
            <a:custGeom>
              <a:avLst/>
              <a:gdLst/>
              <a:ahLst/>
              <a:cxnLst/>
              <a:rect l="l" t="t" r="r" b="b"/>
              <a:pathLst>
                <a:path w="414" h="821" extrusionOk="0">
                  <a:moveTo>
                    <a:pt x="14" y="1"/>
                  </a:moveTo>
                  <a:cubicBezTo>
                    <a:pt x="6" y="1"/>
                    <a:pt x="1" y="8"/>
                    <a:pt x="1" y="14"/>
                  </a:cubicBezTo>
                  <a:lnTo>
                    <a:pt x="1" y="806"/>
                  </a:lnTo>
                  <a:cubicBezTo>
                    <a:pt x="1" y="813"/>
                    <a:pt x="8" y="821"/>
                    <a:pt x="14" y="821"/>
                  </a:cubicBezTo>
                  <a:lnTo>
                    <a:pt x="399" y="821"/>
                  </a:lnTo>
                  <a:cubicBezTo>
                    <a:pt x="406" y="821"/>
                    <a:pt x="412" y="815"/>
                    <a:pt x="414" y="806"/>
                  </a:cubicBezTo>
                  <a:lnTo>
                    <a:pt x="414" y="14"/>
                  </a:lnTo>
                  <a:cubicBezTo>
                    <a:pt x="414" y="8"/>
                    <a:pt x="406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10636724" y="1762824"/>
              <a:ext cx="47200" cy="93602"/>
            </a:xfrm>
            <a:custGeom>
              <a:avLst/>
              <a:gdLst/>
              <a:ahLst/>
              <a:cxnLst/>
              <a:rect l="l" t="t" r="r" b="b"/>
              <a:pathLst>
                <a:path w="414" h="821" extrusionOk="0">
                  <a:moveTo>
                    <a:pt x="14" y="1"/>
                  </a:moveTo>
                  <a:cubicBezTo>
                    <a:pt x="6" y="1"/>
                    <a:pt x="1" y="8"/>
                    <a:pt x="1" y="14"/>
                  </a:cubicBezTo>
                  <a:lnTo>
                    <a:pt x="1" y="806"/>
                  </a:lnTo>
                  <a:cubicBezTo>
                    <a:pt x="1" y="813"/>
                    <a:pt x="8" y="821"/>
                    <a:pt x="14" y="821"/>
                  </a:cubicBezTo>
                  <a:lnTo>
                    <a:pt x="399" y="821"/>
                  </a:lnTo>
                  <a:cubicBezTo>
                    <a:pt x="406" y="821"/>
                    <a:pt x="410" y="815"/>
                    <a:pt x="414" y="806"/>
                  </a:cubicBezTo>
                  <a:lnTo>
                    <a:pt x="414" y="14"/>
                  </a:lnTo>
                  <a:cubicBezTo>
                    <a:pt x="414" y="8"/>
                    <a:pt x="406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10941360" y="1610962"/>
              <a:ext cx="55637" cy="35799"/>
            </a:xfrm>
            <a:custGeom>
              <a:avLst/>
              <a:gdLst/>
              <a:ahLst/>
              <a:cxnLst/>
              <a:rect l="l" t="t" r="r" b="b"/>
              <a:pathLst>
                <a:path w="488" h="314" extrusionOk="0">
                  <a:moveTo>
                    <a:pt x="158" y="0"/>
                  </a:moveTo>
                  <a:cubicBezTo>
                    <a:pt x="69" y="0"/>
                    <a:pt x="1" y="72"/>
                    <a:pt x="1" y="157"/>
                  </a:cubicBezTo>
                  <a:cubicBezTo>
                    <a:pt x="1" y="245"/>
                    <a:pt x="73" y="314"/>
                    <a:pt x="158" y="314"/>
                  </a:cubicBezTo>
                  <a:lnTo>
                    <a:pt x="331" y="314"/>
                  </a:lnTo>
                  <a:cubicBezTo>
                    <a:pt x="417" y="314"/>
                    <a:pt x="487" y="245"/>
                    <a:pt x="487" y="157"/>
                  </a:cubicBezTo>
                  <a:cubicBezTo>
                    <a:pt x="487" y="70"/>
                    <a:pt x="416" y="0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10580060" y="1610962"/>
              <a:ext cx="55523" cy="35799"/>
            </a:xfrm>
            <a:custGeom>
              <a:avLst/>
              <a:gdLst/>
              <a:ahLst/>
              <a:cxnLst/>
              <a:rect l="l" t="t" r="r" b="b"/>
              <a:pathLst>
                <a:path w="487" h="314" extrusionOk="0">
                  <a:moveTo>
                    <a:pt x="157" y="0"/>
                  </a:moveTo>
                  <a:cubicBezTo>
                    <a:pt x="68" y="0"/>
                    <a:pt x="0" y="72"/>
                    <a:pt x="0" y="157"/>
                  </a:cubicBezTo>
                  <a:cubicBezTo>
                    <a:pt x="0" y="245"/>
                    <a:pt x="70" y="314"/>
                    <a:pt x="157" y="314"/>
                  </a:cubicBezTo>
                  <a:lnTo>
                    <a:pt x="330" y="314"/>
                  </a:lnTo>
                  <a:cubicBezTo>
                    <a:pt x="415" y="314"/>
                    <a:pt x="487" y="245"/>
                    <a:pt x="485" y="157"/>
                  </a:cubicBezTo>
                  <a:cubicBezTo>
                    <a:pt x="485" y="70"/>
                    <a:pt x="415" y="0"/>
                    <a:pt x="3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0589865" y="1468904"/>
              <a:ext cx="395159" cy="425143"/>
            </a:xfrm>
            <a:custGeom>
              <a:avLst/>
              <a:gdLst/>
              <a:ahLst/>
              <a:cxnLst/>
              <a:rect l="l" t="t" r="r" b="b"/>
              <a:pathLst>
                <a:path w="3466" h="3729" extrusionOk="0">
                  <a:moveTo>
                    <a:pt x="307" y="1"/>
                  </a:moveTo>
                  <a:lnTo>
                    <a:pt x="1" y="281"/>
                  </a:lnTo>
                  <a:lnTo>
                    <a:pt x="3159" y="3729"/>
                  </a:lnTo>
                  <a:lnTo>
                    <a:pt x="3465" y="345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0522300" y="1413075"/>
              <a:ext cx="532495" cy="532495"/>
            </a:xfrm>
            <a:custGeom>
              <a:avLst/>
              <a:gdLst/>
              <a:ahLst/>
              <a:cxnLst/>
              <a:rect l="l" t="t" r="r" b="b"/>
              <a:pathLst>
                <a:path w="4581" h="4581" fill="none" extrusionOk="0">
                  <a:moveTo>
                    <a:pt x="4580" y="2289"/>
                  </a:moveTo>
                  <a:cubicBezTo>
                    <a:pt x="4580" y="3554"/>
                    <a:pt x="3554" y="4580"/>
                    <a:pt x="2290" y="4580"/>
                  </a:cubicBezTo>
                  <a:cubicBezTo>
                    <a:pt x="1025" y="4580"/>
                    <a:pt x="1" y="3554"/>
                    <a:pt x="1" y="2289"/>
                  </a:cubicBezTo>
                  <a:cubicBezTo>
                    <a:pt x="1" y="1025"/>
                    <a:pt x="1025" y="1"/>
                    <a:pt x="2290" y="1"/>
                  </a:cubicBezTo>
                  <a:cubicBezTo>
                    <a:pt x="3554" y="1"/>
                    <a:pt x="4580" y="1025"/>
                    <a:pt x="4580" y="2289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0889941" y="1656110"/>
              <a:ext cx="54041" cy="54269"/>
            </a:xfrm>
            <a:custGeom>
              <a:avLst/>
              <a:gdLst/>
              <a:ahLst/>
              <a:cxnLst/>
              <a:rect l="l" t="t" r="r" b="b"/>
              <a:pathLst>
                <a:path w="474" h="476" fill="none" extrusionOk="0">
                  <a:moveTo>
                    <a:pt x="474" y="238"/>
                  </a:moveTo>
                  <a:cubicBezTo>
                    <a:pt x="474" y="369"/>
                    <a:pt x="369" y="476"/>
                    <a:pt x="238" y="476"/>
                  </a:cubicBezTo>
                  <a:cubicBezTo>
                    <a:pt x="105" y="476"/>
                    <a:pt x="0" y="369"/>
                    <a:pt x="0" y="238"/>
                  </a:cubicBezTo>
                  <a:cubicBezTo>
                    <a:pt x="0" y="107"/>
                    <a:pt x="105" y="1"/>
                    <a:pt x="238" y="1"/>
                  </a:cubicBezTo>
                  <a:cubicBezTo>
                    <a:pt x="369" y="1"/>
                    <a:pt x="474" y="107"/>
                    <a:pt x="474" y="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0636496" y="1656110"/>
              <a:ext cx="54155" cy="54269"/>
            </a:xfrm>
            <a:custGeom>
              <a:avLst/>
              <a:gdLst/>
              <a:ahLst/>
              <a:cxnLst/>
              <a:rect l="l" t="t" r="r" b="b"/>
              <a:pathLst>
                <a:path w="475" h="476" fill="none" extrusionOk="0">
                  <a:moveTo>
                    <a:pt x="475" y="238"/>
                  </a:moveTo>
                  <a:cubicBezTo>
                    <a:pt x="475" y="369"/>
                    <a:pt x="369" y="476"/>
                    <a:pt x="237" y="476"/>
                  </a:cubicBezTo>
                  <a:cubicBezTo>
                    <a:pt x="106" y="476"/>
                    <a:pt x="1" y="369"/>
                    <a:pt x="1" y="238"/>
                  </a:cubicBezTo>
                  <a:cubicBezTo>
                    <a:pt x="1" y="107"/>
                    <a:pt x="106" y="1"/>
                    <a:pt x="237" y="1"/>
                  </a:cubicBezTo>
                  <a:cubicBezTo>
                    <a:pt x="369" y="1"/>
                    <a:pt x="475" y="107"/>
                    <a:pt x="475" y="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0652125" y="1661050"/>
              <a:ext cx="47400" cy="47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0876900" y="1661050"/>
              <a:ext cx="47400" cy="47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Paralelismul beneficiilor</a:t>
            </a:r>
            <a:endParaRPr dirty="0"/>
          </a:p>
        </p:txBody>
      </p:sp>
      <p:sp>
        <p:nvSpPr>
          <p:cNvPr id="1261" name="Google Shape;1261;p41"/>
          <p:cNvSpPr txBox="1">
            <a:spLocks noGrp="1"/>
          </p:cNvSpPr>
          <p:nvPr>
            <p:ph type="subTitle" idx="1"/>
          </p:nvPr>
        </p:nvSpPr>
        <p:spPr>
          <a:xfrm>
            <a:off x="4996545" y="1212900"/>
            <a:ext cx="3427455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ro-RO" sz="1050" dirty="0"/>
              <a:t>Acestea primesc un </a:t>
            </a:r>
            <a:r>
              <a:rPr lang="en-US" sz="1050" dirty="0"/>
              <a:t>“boost” de </a:t>
            </a:r>
            <a:r>
              <a:rPr lang="en-US" sz="1050" dirty="0" err="1"/>
              <a:t>clienți</a:t>
            </a:r>
            <a:r>
              <a:rPr lang="en-US" sz="1050" dirty="0"/>
              <a:t> </a:t>
            </a:r>
            <a:r>
              <a:rPr lang="en-US" sz="1050" dirty="0" err="1"/>
              <a:t>datorită</a:t>
            </a:r>
            <a:r>
              <a:rPr lang="en-US" sz="1050" dirty="0"/>
              <a:t> </a:t>
            </a:r>
            <a:r>
              <a:rPr lang="en-US" sz="1050" dirty="0" err="1"/>
              <a:t>traficului</a:t>
            </a:r>
            <a:r>
              <a:rPr lang="en-US" sz="1050" dirty="0"/>
              <a:t> </a:t>
            </a:r>
            <a:r>
              <a:rPr lang="en-US" sz="1050" dirty="0" err="1"/>
              <a:t>pietonal</a:t>
            </a:r>
            <a:r>
              <a:rPr lang="en-US" sz="105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/>
              <a:t>Nu </a:t>
            </a:r>
            <a:r>
              <a:rPr lang="en-US" sz="1050" dirty="0" err="1"/>
              <a:t>mai</a:t>
            </a:r>
            <a:r>
              <a:rPr lang="en-US" sz="1050" dirty="0"/>
              <a:t> sunt </a:t>
            </a:r>
            <a:r>
              <a:rPr lang="en-US" sz="1050" dirty="0" err="1"/>
              <a:t>necesare</a:t>
            </a:r>
            <a:r>
              <a:rPr lang="en-US" sz="1050" dirty="0"/>
              <a:t> magazine de tip hypermarket.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/>
              <a:t>Se </a:t>
            </a:r>
            <a:r>
              <a:rPr lang="en-US" sz="1050" dirty="0" err="1"/>
              <a:t>eficientizează</a:t>
            </a:r>
            <a:r>
              <a:rPr lang="en-US" sz="1050" dirty="0"/>
              <a:t> din punct de vedere al </a:t>
            </a:r>
            <a:r>
              <a:rPr lang="en-US" sz="1050" dirty="0" err="1"/>
              <a:t>timpului</a:t>
            </a:r>
            <a:r>
              <a:rPr lang="en-US" sz="1050" dirty="0"/>
              <a:t>, </a:t>
            </a:r>
            <a:r>
              <a:rPr lang="en-US" sz="1050" dirty="0" err="1"/>
              <a:t>prin</a:t>
            </a:r>
            <a:r>
              <a:rPr lang="en-US" sz="1050" dirty="0"/>
              <a:t> </a:t>
            </a:r>
            <a:r>
              <a:rPr lang="en-US" sz="1050" dirty="0" err="1"/>
              <a:t>lipsa</a:t>
            </a:r>
            <a:r>
              <a:rPr lang="en-US" sz="1050" dirty="0"/>
              <a:t> de </a:t>
            </a:r>
            <a:r>
              <a:rPr lang="en-US" sz="1050" dirty="0" err="1"/>
              <a:t>trafic</a:t>
            </a:r>
            <a:r>
              <a:rPr lang="en-US" sz="1050" dirty="0"/>
              <a:t>, </a:t>
            </a:r>
            <a:r>
              <a:rPr lang="en-US" sz="1050" dirty="0" err="1"/>
              <a:t>economisind</a:t>
            </a:r>
            <a:r>
              <a:rPr lang="en-US" sz="1050" dirty="0"/>
              <a:t> </a:t>
            </a:r>
            <a:r>
              <a:rPr lang="en-US" sz="1050" dirty="0" err="1"/>
              <a:t>astfel</a:t>
            </a:r>
            <a:r>
              <a:rPr lang="en-US" sz="1050" dirty="0"/>
              <a:t> </a:t>
            </a:r>
            <a:r>
              <a:rPr lang="en-US" sz="1050" dirty="0" err="1"/>
              <a:t>și</a:t>
            </a:r>
            <a:r>
              <a:rPr lang="en-US" sz="1050" dirty="0"/>
              <a:t> </a:t>
            </a:r>
            <a:r>
              <a:rPr lang="en-US" sz="1050" dirty="0" err="1"/>
              <a:t>energie</a:t>
            </a:r>
            <a:r>
              <a:rPr lang="en-US" sz="105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Drumurile</a:t>
            </a:r>
            <a:r>
              <a:rPr lang="en-US" sz="1050" dirty="0"/>
              <a:t> </a:t>
            </a:r>
            <a:r>
              <a:rPr lang="en-US" sz="1050" dirty="0" err="1"/>
              <a:t>fără</a:t>
            </a:r>
            <a:r>
              <a:rPr lang="en-US" sz="1050" dirty="0"/>
              <a:t> </a:t>
            </a:r>
            <a:r>
              <a:rPr lang="en-US" sz="1050" dirty="0" err="1"/>
              <a:t>mașini</a:t>
            </a:r>
            <a:r>
              <a:rPr lang="en-US" sz="1050" dirty="0"/>
              <a:t> </a:t>
            </a:r>
            <a:r>
              <a:rPr lang="en-US" sz="1050" dirty="0" err="1"/>
              <a:t>personale</a:t>
            </a:r>
            <a:r>
              <a:rPr lang="en-US" sz="1050" dirty="0"/>
              <a:t> nu </a:t>
            </a:r>
            <a:r>
              <a:rPr lang="en-US" sz="1050" dirty="0" err="1"/>
              <a:t>mai</a:t>
            </a:r>
            <a:r>
              <a:rPr lang="en-US" sz="1050" dirty="0"/>
              <a:t> </a:t>
            </a:r>
            <a:r>
              <a:rPr lang="en-US" sz="1050" dirty="0" err="1"/>
              <a:t>necesita</a:t>
            </a:r>
            <a:r>
              <a:rPr lang="en-US" sz="1050" dirty="0"/>
              <a:t> </a:t>
            </a:r>
            <a:r>
              <a:rPr lang="en-US" sz="1050" dirty="0" err="1"/>
              <a:t>mentenanță</a:t>
            </a:r>
            <a:r>
              <a:rPr lang="en-US" sz="1050" dirty="0"/>
              <a:t> la fiecare </a:t>
            </a:r>
            <a:r>
              <a:rPr lang="en-US" sz="1050" dirty="0" err="1"/>
              <a:t>cațiva</a:t>
            </a:r>
            <a:r>
              <a:rPr lang="en-US" sz="1050" dirty="0"/>
              <a:t> ani.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Spitalele</a:t>
            </a:r>
            <a:r>
              <a:rPr lang="en-US" sz="1050" dirty="0"/>
              <a:t> nu vor </a:t>
            </a:r>
            <a:r>
              <a:rPr lang="en-US" sz="1050" dirty="0" err="1"/>
              <a:t>mai</a:t>
            </a:r>
            <a:r>
              <a:rPr lang="en-US" sz="1050" dirty="0"/>
              <a:t> avea un influx </a:t>
            </a:r>
            <a:r>
              <a:rPr lang="en-US" sz="1050" dirty="0" err="1"/>
              <a:t>așa</a:t>
            </a:r>
            <a:r>
              <a:rPr lang="en-US" sz="1050" dirty="0"/>
              <a:t> de mare de </a:t>
            </a:r>
            <a:r>
              <a:rPr lang="en-US" sz="1050" dirty="0" err="1"/>
              <a:t>pacienți</a:t>
            </a:r>
            <a:r>
              <a:rPr lang="en-US" sz="1050" dirty="0"/>
              <a:t> in </a:t>
            </a:r>
            <a:r>
              <a:rPr lang="en-US" sz="1050" dirty="0" err="1"/>
              <a:t>urma</a:t>
            </a:r>
            <a:r>
              <a:rPr lang="en-US" sz="1050" dirty="0"/>
              <a:t> </a:t>
            </a:r>
            <a:r>
              <a:rPr lang="en-US" sz="1050" dirty="0" err="1"/>
              <a:t>accidentelor</a:t>
            </a:r>
            <a:r>
              <a:rPr lang="en-US" sz="1050" dirty="0"/>
              <a:t> </a:t>
            </a:r>
            <a:r>
              <a:rPr lang="en-US" sz="1050" dirty="0" err="1"/>
              <a:t>rutiere</a:t>
            </a:r>
            <a:r>
              <a:rPr lang="en-US" sz="105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Valoarea</a:t>
            </a:r>
            <a:r>
              <a:rPr lang="en-US" sz="1050" dirty="0"/>
              <a:t> </a:t>
            </a:r>
            <a:r>
              <a:rPr lang="en-US" sz="1050" dirty="0" err="1"/>
              <a:t>imobiliarelor</a:t>
            </a:r>
            <a:r>
              <a:rPr lang="en-US" sz="1050" dirty="0"/>
              <a:t> </a:t>
            </a:r>
            <a:r>
              <a:rPr lang="en-US" sz="1050" dirty="0" err="1"/>
              <a:t>crește</a:t>
            </a:r>
            <a:r>
              <a:rPr lang="en-US" sz="1050" dirty="0"/>
              <a:t> </a:t>
            </a:r>
            <a:r>
              <a:rPr lang="en-US" sz="1050" dirty="0" err="1"/>
              <a:t>seminificativ</a:t>
            </a:r>
            <a:r>
              <a:rPr lang="en-US" sz="1050" dirty="0"/>
              <a:t> </a:t>
            </a:r>
            <a:r>
              <a:rPr lang="en-US" sz="1050" dirty="0" err="1"/>
              <a:t>după</a:t>
            </a:r>
            <a:r>
              <a:rPr lang="en-US" sz="1050" dirty="0"/>
              <a:t> </a:t>
            </a:r>
            <a:r>
              <a:rPr lang="en-US" sz="1050" dirty="0" err="1"/>
              <a:t>pietonalizare</a:t>
            </a:r>
            <a:r>
              <a:rPr lang="en-US" sz="105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050" dirty="0"/>
          </a:p>
        </p:txBody>
      </p:sp>
      <p:sp>
        <p:nvSpPr>
          <p:cNvPr id="1262" name="Google Shape;1262;p41"/>
          <p:cNvSpPr txBox="1">
            <a:spLocks noGrp="1"/>
          </p:cNvSpPr>
          <p:nvPr>
            <p:ph type="subTitle" idx="2"/>
          </p:nvPr>
        </p:nvSpPr>
        <p:spPr>
          <a:xfrm>
            <a:off x="1118950" y="1505700"/>
            <a:ext cx="3028500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Aspecte Economice Benefice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Afaceri locale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Transportul în comun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Bugetul Local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Imobiliare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Paralelismul beneficiilor</a:t>
            </a:r>
            <a:endParaRPr dirty="0"/>
          </a:p>
        </p:txBody>
      </p:sp>
      <p:sp>
        <p:nvSpPr>
          <p:cNvPr id="1261" name="Google Shape;1261;p41"/>
          <p:cNvSpPr txBox="1">
            <a:spLocks noGrp="1"/>
          </p:cNvSpPr>
          <p:nvPr>
            <p:ph type="subTitle" idx="1"/>
          </p:nvPr>
        </p:nvSpPr>
        <p:spPr>
          <a:xfrm>
            <a:off x="4868954" y="1212899"/>
            <a:ext cx="3427455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Lipsa</a:t>
            </a:r>
            <a:r>
              <a:rPr lang="en-US" sz="1050" dirty="0"/>
              <a:t> </a:t>
            </a:r>
            <a:r>
              <a:rPr lang="en-US" sz="1050" dirty="0" err="1"/>
              <a:t>unor</a:t>
            </a:r>
            <a:r>
              <a:rPr lang="en-US" sz="1050" dirty="0"/>
              <a:t> </a:t>
            </a:r>
            <a:r>
              <a:rPr lang="en-US" sz="1050" dirty="0" err="1"/>
              <a:t>cutii</a:t>
            </a:r>
            <a:r>
              <a:rPr lang="en-US" sz="1050" dirty="0"/>
              <a:t> de metal </a:t>
            </a:r>
            <a:r>
              <a:rPr lang="en-US" sz="1050" dirty="0" err="1"/>
              <a:t>promovează</a:t>
            </a:r>
            <a:r>
              <a:rPr lang="en-US" sz="1050" dirty="0"/>
              <a:t> </a:t>
            </a:r>
            <a:r>
              <a:rPr lang="en-US" sz="1050" dirty="0" err="1"/>
              <a:t>frumusețea</a:t>
            </a:r>
            <a:r>
              <a:rPr lang="en-US" sz="1050" dirty="0"/>
              <a:t> </a:t>
            </a:r>
            <a:r>
              <a:rPr lang="en-US" sz="1050" dirty="0" err="1"/>
              <a:t>clădirilor</a:t>
            </a:r>
            <a:r>
              <a:rPr lang="en-US" sz="1050" dirty="0"/>
              <a:t> </a:t>
            </a:r>
            <a:r>
              <a:rPr lang="en-US" sz="1050" dirty="0" err="1"/>
              <a:t>și</a:t>
            </a:r>
            <a:r>
              <a:rPr lang="en-US" sz="1050" dirty="0"/>
              <a:t> </a:t>
            </a:r>
            <a:r>
              <a:rPr lang="en-US" sz="1050" dirty="0" err="1"/>
              <a:t>monumentelor</a:t>
            </a: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/>
              <a:t>Nu se </a:t>
            </a:r>
            <a:r>
              <a:rPr lang="en-US" sz="1050" dirty="0" err="1"/>
              <a:t>mai</a:t>
            </a:r>
            <a:r>
              <a:rPr lang="en-US" sz="1050" dirty="0"/>
              <a:t> produce </a:t>
            </a:r>
            <a:r>
              <a:rPr lang="en-US" sz="1050" dirty="0" err="1"/>
              <a:t>poluare</a:t>
            </a:r>
            <a:r>
              <a:rPr lang="en-US" sz="1050" dirty="0"/>
              <a:t>, </a:t>
            </a:r>
            <a:r>
              <a:rPr lang="en-US" sz="1050" dirty="0" err="1"/>
              <a:t>atât</a:t>
            </a:r>
            <a:r>
              <a:rPr lang="en-US" sz="1050" dirty="0"/>
              <a:t> </a:t>
            </a:r>
            <a:r>
              <a:rPr lang="en-US" sz="1050" dirty="0" err="1"/>
              <a:t>fonică</a:t>
            </a:r>
            <a:r>
              <a:rPr lang="en-US" sz="1050" dirty="0"/>
              <a:t> </a:t>
            </a:r>
            <a:r>
              <a:rPr lang="en-US" sz="1050" dirty="0" err="1"/>
              <a:t>cât</a:t>
            </a:r>
            <a:r>
              <a:rPr lang="en-US" sz="1050" dirty="0"/>
              <a:t> </a:t>
            </a:r>
            <a:r>
              <a:rPr lang="en-US" sz="1050" dirty="0" err="1"/>
              <a:t>si</a:t>
            </a:r>
            <a:r>
              <a:rPr lang="en-US" sz="1050" dirty="0"/>
              <a:t> a </a:t>
            </a:r>
            <a:r>
              <a:rPr lang="en-US" sz="1050" dirty="0" err="1"/>
              <a:t>aerului</a:t>
            </a: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Ușurința</a:t>
            </a:r>
            <a:r>
              <a:rPr lang="en-US" sz="1050" dirty="0"/>
              <a:t> </a:t>
            </a:r>
            <a:r>
              <a:rPr lang="en-US" sz="1050" dirty="0" err="1"/>
              <a:t>organizării</a:t>
            </a:r>
            <a:r>
              <a:rPr lang="en-US" sz="1050" dirty="0"/>
              <a:t> </a:t>
            </a:r>
            <a:r>
              <a:rPr lang="en-US" sz="1050" dirty="0" err="1"/>
              <a:t>activitătii</a:t>
            </a:r>
            <a:r>
              <a:rPr lang="en-US" sz="1050" dirty="0"/>
              <a:t> </a:t>
            </a:r>
            <a:r>
              <a:rPr lang="en-US" sz="1050" dirty="0" err="1"/>
              <a:t>sociale</a:t>
            </a:r>
            <a:r>
              <a:rPr lang="en-US" sz="1050" dirty="0"/>
              <a:t> pe zone </a:t>
            </a:r>
            <a:r>
              <a:rPr lang="en-US" sz="1050" dirty="0" err="1"/>
              <a:t>pietonale</a:t>
            </a:r>
            <a:r>
              <a:rPr lang="en-US" sz="1050" dirty="0"/>
              <a:t> (ex: </a:t>
            </a:r>
            <a:r>
              <a:rPr lang="en-US" sz="1050" dirty="0" err="1"/>
              <a:t>adunări</a:t>
            </a:r>
            <a:r>
              <a:rPr lang="en-US" sz="1050" dirty="0"/>
              <a:t> de </a:t>
            </a:r>
            <a:r>
              <a:rPr lang="en-US" sz="1050" dirty="0" err="1"/>
              <a:t>prieteni</a:t>
            </a:r>
            <a:r>
              <a:rPr lang="en-US" sz="1050" dirty="0"/>
              <a:t>, </a:t>
            </a:r>
            <a:r>
              <a:rPr lang="en-US" sz="1050" dirty="0" err="1"/>
              <a:t>spectacole</a:t>
            </a:r>
            <a:r>
              <a:rPr lang="en-US" sz="1050" dirty="0"/>
              <a:t> </a:t>
            </a:r>
            <a:r>
              <a:rPr lang="en-US" sz="1050" dirty="0" err="1"/>
              <a:t>în</a:t>
            </a:r>
            <a:r>
              <a:rPr lang="en-US" sz="1050" dirty="0"/>
              <a:t> </a:t>
            </a:r>
            <a:r>
              <a:rPr lang="en-US" sz="1050" dirty="0" err="1"/>
              <a:t>aer</a:t>
            </a:r>
            <a:r>
              <a:rPr lang="en-US" sz="1050" dirty="0"/>
              <a:t> liber etc.)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/>
              <a:t>Nu </a:t>
            </a:r>
            <a:r>
              <a:rPr lang="en-US" sz="1050" dirty="0" err="1"/>
              <a:t>mai</a:t>
            </a:r>
            <a:r>
              <a:rPr lang="en-US" sz="1050" dirty="0"/>
              <a:t> </a:t>
            </a:r>
            <a:r>
              <a:rPr lang="en-US" sz="1050" dirty="0" err="1"/>
              <a:t>este</a:t>
            </a:r>
            <a:r>
              <a:rPr lang="en-US" sz="1050" dirty="0"/>
              <a:t> </a:t>
            </a:r>
            <a:r>
              <a:rPr lang="en-US" sz="1050" dirty="0" err="1"/>
              <a:t>necesară</a:t>
            </a:r>
            <a:r>
              <a:rPr lang="en-US" sz="1050" dirty="0"/>
              <a:t> </a:t>
            </a:r>
            <a:r>
              <a:rPr lang="en-US" sz="1050" dirty="0" err="1"/>
              <a:t>traversarea</a:t>
            </a:r>
            <a:r>
              <a:rPr lang="en-US" sz="1050" dirty="0"/>
              <a:t> </a:t>
            </a:r>
            <a:r>
              <a:rPr lang="en-US" sz="1050" dirty="0" err="1"/>
              <a:t>greoaie</a:t>
            </a:r>
            <a:r>
              <a:rPr lang="en-US" sz="1050" dirty="0"/>
              <a:t> a </a:t>
            </a:r>
            <a:r>
              <a:rPr lang="en-US" sz="1050" dirty="0" err="1"/>
              <a:t>nodurilor</a:t>
            </a:r>
            <a:r>
              <a:rPr lang="en-US" sz="1050" dirty="0"/>
              <a:t> </a:t>
            </a:r>
            <a:r>
              <a:rPr lang="en-US" sz="1050" dirty="0" err="1"/>
              <a:t>rutiere</a:t>
            </a:r>
            <a:r>
              <a:rPr lang="en-US" sz="1050" dirty="0"/>
              <a:t> </a:t>
            </a:r>
            <a:r>
              <a:rPr lang="en-US" sz="1050" dirty="0" err="1"/>
              <a:t>aglomerate</a:t>
            </a:r>
            <a:r>
              <a:rPr lang="en-US" sz="105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050" dirty="0" err="1"/>
              <a:t>Lipsa</a:t>
            </a:r>
            <a:r>
              <a:rPr lang="en-US" sz="1050" dirty="0"/>
              <a:t> </a:t>
            </a:r>
            <a:r>
              <a:rPr lang="en-US" sz="1050" dirty="0" err="1"/>
              <a:t>rapidității</a:t>
            </a:r>
            <a:r>
              <a:rPr lang="en-US" sz="1050" dirty="0"/>
              <a:t> din </a:t>
            </a:r>
            <a:r>
              <a:rPr lang="en-US" sz="1050" dirty="0" err="1"/>
              <a:t>zonă</a:t>
            </a:r>
            <a:r>
              <a:rPr lang="en-US" sz="1050" dirty="0"/>
              <a:t> are un </a:t>
            </a:r>
            <a:r>
              <a:rPr lang="en-US" sz="1050" dirty="0" err="1"/>
              <a:t>efect</a:t>
            </a:r>
            <a:r>
              <a:rPr lang="en-US" sz="1050" dirty="0"/>
              <a:t> </a:t>
            </a:r>
            <a:r>
              <a:rPr lang="en-US" sz="1050" dirty="0" err="1"/>
              <a:t>calmant</a:t>
            </a:r>
            <a:r>
              <a:rPr lang="en-US" sz="1050" dirty="0"/>
              <a:t> </a:t>
            </a:r>
            <a:r>
              <a:rPr lang="en-US" sz="1050" dirty="0" err="1"/>
              <a:t>asupra</a:t>
            </a:r>
            <a:r>
              <a:rPr lang="en-US" sz="1050" dirty="0"/>
              <a:t> </a:t>
            </a:r>
            <a:r>
              <a:rPr lang="en-US" sz="1050" dirty="0" err="1"/>
              <a:t>celor</a:t>
            </a:r>
            <a:r>
              <a:rPr lang="en-US" sz="1050" dirty="0"/>
              <a:t> care trec </a:t>
            </a:r>
            <a:r>
              <a:rPr lang="en-US" sz="1050" dirty="0" err="1"/>
              <a:t>sau</a:t>
            </a:r>
            <a:r>
              <a:rPr lang="en-US" sz="1050" dirty="0"/>
              <a:t> </a:t>
            </a:r>
            <a:r>
              <a:rPr lang="en-US" sz="1050" dirty="0" err="1"/>
              <a:t>locuiesc</a:t>
            </a:r>
            <a:r>
              <a:rPr lang="en-US" sz="1050" dirty="0"/>
              <a:t> in </a:t>
            </a:r>
            <a:r>
              <a:rPr lang="en-US" sz="1050" dirty="0" err="1"/>
              <a:t>zonă</a:t>
            </a: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lang="en-US"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05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050" dirty="0"/>
          </a:p>
        </p:txBody>
      </p:sp>
      <p:sp>
        <p:nvSpPr>
          <p:cNvPr id="1262" name="Google Shape;1262;p41"/>
          <p:cNvSpPr txBox="1">
            <a:spLocks noGrp="1"/>
          </p:cNvSpPr>
          <p:nvPr>
            <p:ph type="subTitle" idx="2"/>
          </p:nvPr>
        </p:nvSpPr>
        <p:spPr>
          <a:xfrm>
            <a:off x="1118950" y="1212899"/>
            <a:ext cx="3028500" cy="3485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Aspecte </a:t>
            </a:r>
            <a:r>
              <a:rPr lang="en-US" dirty="0" err="1"/>
              <a:t>Sociale</a:t>
            </a:r>
            <a:r>
              <a:rPr lang="ro-RO" dirty="0"/>
              <a:t> Benefice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Orașul</a:t>
            </a:r>
            <a:r>
              <a:rPr lang="en-US" dirty="0"/>
              <a:t> are un aspect </a:t>
            </a:r>
            <a:r>
              <a:rPr lang="en-US" dirty="0" err="1"/>
              <a:t>mai</a:t>
            </a:r>
            <a:r>
              <a:rPr lang="en-US" dirty="0"/>
              <a:t> frumos</a:t>
            </a: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Localnicii</a:t>
            </a:r>
            <a:r>
              <a:rPr lang="en-US" dirty="0"/>
              <a:t> au </a:t>
            </a:r>
            <a:r>
              <a:rPr lang="en-US" dirty="0" err="1"/>
              <a:t>cartiere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liniștite</a:t>
            </a:r>
            <a:r>
              <a:rPr lang="en-US" dirty="0"/>
              <a:t>, </a:t>
            </a:r>
            <a:r>
              <a:rPr lang="en-US" dirty="0" err="1"/>
              <a:t>mai</a:t>
            </a:r>
            <a:r>
              <a:rPr lang="en-US" dirty="0"/>
              <a:t> curate.</a:t>
            </a: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Activitatea</a:t>
            </a:r>
            <a:r>
              <a:rPr lang="en-US" dirty="0"/>
              <a:t> </a:t>
            </a:r>
            <a:r>
              <a:rPr lang="en-US" dirty="0" err="1"/>
              <a:t>socială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amploare</a:t>
            </a:r>
            <a:r>
              <a:rPr lang="en-US" dirty="0"/>
              <a:t> in </a:t>
            </a:r>
            <a:r>
              <a:rPr lang="en-US" dirty="0" err="1"/>
              <a:t>zonă</a:t>
            </a: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o-RO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Punctele</a:t>
            </a:r>
            <a:r>
              <a:rPr lang="en-US" dirty="0"/>
              <a:t> de </a:t>
            </a:r>
            <a:r>
              <a:rPr lang="en-US" dirty="0" err="1"/>
              <a:t>interes</a:t>
            </a:r>
            <a:r>
              <a:rPr lang="en-US" dirty="0"/>
              <a:t> </a:t>
            </a:r>
            <a:r>
              <a:rPr lang="en-US" dirty="0" err="1"/>
              <a:t>devin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accesibile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Sănătatea</a:t>
            </a:r>
            <a:r>
              <a:rPr lang="en-US" dirty="0"/>
              <a:t> </a:t>
            </a:r>
            <a:r>
              <a:rPr lang="en-US" dirty="0" err="1"/>
              <a:t>mintală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3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7" name="Google Shape;1137;p39"/>
          <p:cNvGrpSpPr/>
          <p:nvPr/>
        </p:nvGrpSpPr>
        <p:grpSpPr>
          <a:xfrm>
            <a:off x="-3156700" y="2122800"/>
            <a:ext cx="7739856" cy="2228241"/>
            <a:chOff x="-3156700" y="2122800"/>
            <a:chExt cx="7739856" cy="2228241"/>
          </a:xfrm>
        </p:grpSpPr>
        <p:sp>
          <p:nvSpPr>
            <p:cNvPr id="1138" name="Google Shape;1138;p39"/>
            <p:cNvSpPr/>
            <p:nvPr/>
          </p:nvSpPr>
          <p:spPr>
            <a:xfrm>
              <a:off x="-3156700" y="2987129"/>
              <a:ext cx="7739856" cy="1363912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-746081" y="2122800"/>
              <a:ext cx="3901284" cy="2152069"/>
            </a:xfrm>
            <a:custGeom>
              <a:avLst/>
              <a:gdLst/>
              <a:ahLst/>
              <a:cxnLst/>
              <a:rect l="l" t="t" r="r" b="b"/>
              <a:pathLst>
                <a:path w="29860" h="17085" extrusionOk="0">
                  <a:moveTo>
                    <a:pt x="13662" y="1"/>
                  </a:moveTo>
                  <a:cubicBezTo>
                    <a:pt x="13387" y="1"/>
                    <a:pt x="13162" y="229"/>
                    <a:pt x="13169" y="504"/>
                  </a:cubicBezTo>
                  <a:lnTo>
                    <a:pt x="13394" y="11130"/>
                  </a:lnTo>
                  <a:cubicBezTo>
                    <a:pt x="13401" y="11399"/>
                    <a:pt x="13189" y="11624"/>
                    <a:pt x="12922" y="11631"/>
                  </a:cubicBezTo>
                  <a:lnTo>
                    <a:pt x="12091" y="11664"/>
                  </a:lnTo>
                  <a:cubicBezTo>
                    <a:pt x="12084" y="11665"/>
                    <a:pt x="12078" y="11665"/>
                    <a:pt x="12071" y="11665"/>
                  </a:cubicBezTo>
                  <a:cubicBezTo>
                    <a:pt x="11797" y="11665"/>
                    <a:pt x="11575" y="11440"/>
                    <a:pt x="11579" y="11165"/>
                  </a:cubicBezTo>
                  <a:lnTo>
                    <a:pt x="11704" y="4385"/>
                  </a:lnTo>
                  <a:cubicBezTo>
                    <a:pt x="11710" y="4110"/>
                    <a:pt x="11487" y="3886"/>
                    <a:pt x="11212" y="3886"/>
                  </a:cubicBezTo>
                  <a:lnTo>
                    <a:pt x="9679" y="3886"/>
                  </a:lnTo>
                  <a:cubicBezTo>
                    <a:pt x="9413" y="3886"/>
                    <a:pt x="9194" y="4098"/>
                    <a:pt x="9189" y="4365"/>
                  </a:cubicBezTo>
                  <a:lnTo>
                    <a:pt x="9089" y="8303"/>
                  </a:lnTo>
                  <a:cubicBezTo>
                    <a:pt x="9082" y="8570"/>
                    <a:pt x="8866" y="8782"/>
                    <a:pt x="8599" y="8782"/>
                  </a:cubicBezTo>
                  <a:cubicBezTo>
                    <a:pt x="8330" y="8782"/>
                    <a:pt x="8109" y="8563"/>
                    <a:pt x="8109" y="8292"/>
                  </a:cubicBezTo>
                  <a:lnTo>
                    <a:pt x="8109" y="1929"/>
                  </a:lnTo>
                  <a:cubicBezTo>
                    <a:pt x="8109" y="1658"/>
                    <a:pt x="7887" y="1438"/>
                    <a:pt x="7618" y="1438"/>
                  </a:cubicBezTo>
                  <a:cubicBezTo>
                    <a:pt x="7613" y="1438"/>
                    <a:pt x="7607" y="1438"/>
                    <a:pt x="7602" y="1438"/>
                  </a:cubicBezTo>
                  <a:lnTo>
                    <a:pt x="5501" y="1503"/>
                  </a:lnTo>
                  <a:cubicBezTo>
                    <a:pt x="5236" y="1512"/>
                    <a:pt x="5026" y="1726"/>
                    <a:pt x="5024" y="1991"/>
                  </a:cubicBezTo>
                  <a:lnTo>
                    <a:pt x="4970" y="9742"/>
                  </a:lnTo>
                  <a:cubicBezTo>
                    <a:pt x="4968" y="9998"/>
                    <a:pt x="4769" y="10210"/>
                    <a:pt x="4515" y="10229"/>
                  </a:cubicBezTo>
                  <a:lnTo>
                    <a:pt x="4322" y="10243"/>
                  </a:lnTo>
                  <a:cubicBezTo>
                    <a:pt x="4310" y="10244"/>
                    <a:pt x="4298" y="10245"/>
                    <a:pt x="4286" y="10245"/>
                  </a:cubicBezTo>
                  <a:cubicBezTo>
                    <a:pt x="3984" y="10245"/>
                    <a:pt x="3749" y="9974"/>
                    <a:pt x="3800" y="9670"/>
                  </a:cubicBezTo>
                  <a:lnTo>
                    <a:pt x="3863" y="9305"/>
                  </a:lnTo>
                  <a:cubicBezTo>
                    <a:pt x="3911" y="9025"/>
                    <a:pt x="3708" y="8760"/>
                    <a:pt x="3422" y="8734"/>
                  </a:cubicBezTo>
                  <a:lnTo>
                    <a:pt x="546" y="8474"/>
                  </a:lnTo>
                  <a:cubicBezTo>
                    <a:pt x="530" y="8473"/>
                    <a:pt x="514" y="8472"/>
                    <a:pt x="499" y="8472"/>
                  </a:cubicBezTo>
                  <a:cubicBezTo>
                    <a:pt x="225" y="8472"/>
                    <a:pt x="1" y="8702"/>
                    <a:pt x="11" y="8983"/>
                  </a:cubicBezTo>
                  <a:lnTo>
                    <a:pt x="317" y="16612"/>
                  </a:lnTo>
                  <a:cubicBezTo>
                    <a:pt x="328" y="16876"/>
                    <a:pt x="544" y="17084"/>
                    <a:pt x="803" y="17084"/>
                  </a:cubicBezTo>
                  <a:cubicBezTo>
                    <a:pt x="806" y="17084"/>
                    <a:pt x="809" y="17084"/>
                    <a:pt x="813" y="17084"/>
                  </a:cubicBezTo>
                  <a:lnTo>
                    <a:pt x="29296" y="16550"/>
                  </a:lnTo>
                  <a:cubicBezTo>
                    <a:pt x="29561" y="16546"/>
                    <a:pt x="29775" y="16329"/>
                    <a:pt x="29777" y="16065"/>
                  </a:cubicBezTo>
                  <a:lnTo>
                    <a:pt x="29856" y="8570"/>
                  </a:lnTo>
                  <a:cubicBezTo>
                    <a:pt x="29860" y="8297"/>
                    <a:pt x="29639" y="8073"/>
                    <a:pt x="29366" y="8073"/>
                  </a:cubicBezTo>
                  <a:lnTo>
                    <a:pt x="27960" y="8073"/>
                  </a:lnTo>
                  <a:cubicBezTo>
                    <a:pt x="27711" y="8073"/>
                    <a:pt x="27501" y="8261"/>
                    <a:pt x="27472" y="8506"/>
                  </a:cubicBezTo>
                  <a:lnTo>
                    <a:pt x="27120" y="11467"/>
                  </a:lnTo>
                  <a:cubicBezTo>
                    <a:pt x="27092" y="11707"/>
                    <a:pt x="26893" y="11891"/>
                    <a:pt x="26651" y="11900"/>
                  </a:cubicBezTo>
                  <a:lnTo>
                    <a:pt x="25953" y="11930"/>
                  </a:lnTo>
                  <a:cubicBezTo>
                    <a:pt x="25946" y="11930"/>
                    <a:pt x="25939" y="11930"/>
                    <a:pt x="25933" y="11930"/>
                  </a:cubicBezTo>
                  <a:cubicBezTo>
                    <a:pt x="25671" y="11930"/>
                    <a:pt x="25452" y="11722"/>
                    <a:pt x="25443" y="11458"/>
                  </a:cubicBezTo>
                  <a:lnTo>
                    <a:pt x="25142" y="3508"/>
                  </a:lnTo>
                  <a:cubicBezTo>
                    <a:pt x="25131" y="3244"/>
                    <a:pt x="24917" y="3038"/>
                    <a:pt x="24654" y="3036"/>
                  </a:cubicBezTo>
                  <a:lnTo>
                    <a:pt x="21147" y="3010"/>
                  </a:lnTo>
                  <a:cubicBezTo>
                    <a:pt x="21146" y="3010"/>
                    <a:pt x="21145" y="3010"/>
                    <a:pt x="21144" y="3010"/>
                  </a:cubicBezTo>
                  <a:cubicBezTo>
                    <a:pt x="20861" y="3010"/>
                    <a:pt x="20635" y="3245"/>
                    <a:pt x="20651" y="3528"/>
                  </a:cubicBezTo>
                  <a:lnTo>
                    <a:pt x="21003" y="10162"/>
                  </a:lnTo>
                  <a:cubicBezTo>
                    <a:pt x="21018" y="10426"/>
                    <a:pt x="20821" y="10653"/>
                    <a:pt x="20559" y="10678"/>
                  </a:cubicBezTo>
                  <a:lnTo>
                    <a:pt x="18900" y="10837"/>
                  </a:lnTo>
                  <a:cubicBezTo>
                    <a:pt x="18884" y="10838"/>
                    <a:pt x="18868" y="10839"/>
                    <a:pt x="18853" y="10839"/>
                  </a:cubicBezTo>
                  <a:cubicBezTo>
                    <a:pt x="18586" y="10839"/>
                    <a:pt x="18364" y="10623"/>
                    <a:pt x="18360" y="10350"/>
                  </a:cubicBezTo>
                  <a:lnTo>
                    <a:pt x="18305" y="526"/>
                  </a:lnTo>
                  <a:cubicBezTo>
                    <a:pt x="18303" y="259"/>
                    <a:pt x="18088" y="40"/>
                    <a:pt x="17817" y="38"/>
                  </a:cubicBezTo>
                  <a:lnTo>
                    <a:pt x="13665" y="1"/>
                  </a:lnTo>
                  <a:cubicBezTo>
                    <a:pt x="13664" y="1"/>
                    <a:pt x="13663" y="1"/>
                    <a:pt x="13662" y="1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39"/>
          <p:cNvGrpSpPr/>
          <p:nvPr/>
        </p:nvGrpSpPr>
        <p:grpSpPr>
          <a:xfrm>
            <a:off x="2563501" y="2796228"/>
            <a:ext cx="1646951" cy="1708410"/>
            <a:chOff x="-1469952" y="-114638"/>
            <a:chExt cx="1406449" cy="1458933"/>
          </a:xfrm>
        </p:grpSpPr>
        <p:sp>
          <p:nvSpPr>
            <p:cNvPr id="1143" name="Google Shape;1143;p39"/>
            <p:cNvSpPr/>
            <p:nvPr/>
          </p:nvSpPr>
          <p:spPr>
            <a:xfrm>
              <a:off x="-1469952" y="1096419"/>
              <a:ext cx="1406449" cy="247875"/>
            </a:xfrm>
            <a:custGeom>
              <a:avLst/>
              <a:gdLst/>
              <a:ahLst/>
              <a:cxnLst/>
              <a:rect l="l" t="t" r="r" b="b"/>
              <a:pathLst>
                <a:path w="18537" h="3267" extrusionOk="0">
                  <a:moveTo>
                    <a:pt x="14517" y="1"/>
                  </a:moveTo>
                  <a:cubicBezTo>
                    <a:pt x="12835" y="1"/>
                    <a:pt x="11397" y="222"/>
                    <a:pt x="10798" y="537"/>
                  </a:cubicBezTo>
                  <a:cubicBezTo>
                    <a:pt x="9694" y="379"/>
                    <a:pt x="8368" y="287"/>
                    <a:pt x="6943" y="287"/>
                  </a:cubicBezTo>
                  <a:cubicBezTo>
                    <a:pt x="3110" y="287"/>
                    <a:pt x="1" y="954"/>
                    <a:pt x="1" y="1777"/>
                  </a:cubicBezTo>
                  <a:cubicBezTo>
                    <a:pt x="1" y="2601"/>
                    <a:pt x="3110" y="3266"/>
                    <a:pt x="6943" y="3266"/>
                  </a:cubicBezTo>
                  <a:cubicBezTo>
                    <a:pt x="10776" y="3266"/>
                    <a:pt x="13883" y="2599"/>
                    <a:pt x="13883" y="1777"/>
                  </a:cubicBezTo>
                  <a:cubicBezTo>
                    <a:pt x="13883" y="1755"/>
                    <a:pt x="13880" y="1735"/>
                    <a:pt x="13876" y="1715"/>
                  </a:cubicBezTo>
                  <a:lnTo>
                    <a:pt x="13876" y="1715"/>
                  </a:lnTo>
                  <a:cubicBezTo>
                    <a:pt x="14086" y="1722"/>
                    <a:pt x="14300" y="1726"/>
                    <a:pt x="14519" y="1726"/>
                  </a:cubicBezTo>
                  <a:cubicBezTo>
                    <a:pt x="16736" y="1726"/>
                    <a:pt x="18536" y="1339"/>
                    <a:pt x="18536" y="861"/>
                  </a:cubicBezTo>
                  <a:cubicBezTo>
                    <a:pt x="18535" y="386"/>
                    <a:pt x="16734" y="1"/>
                    <a:pt x="14517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-1014269" y="871916"/>
              <a:ext cx="236267" cy="289985"/>
            </a:xfrm>
            <a:custGeom>
              <a:avLst/>
              <a:gdLst/>
              <a:ahLst/>
              <a:cxnLst/>
              <a:rect l="l" t="t" r="r" b="b"/>
              <a:pathLst>
                <a:path w="3114" h="3822" extrusionOk="0">
                  <a:moveTo>
                    <a:pt x="1337" y="0"/>
                  </a:moveTo>
                  <a:lnTo>
                    <a:pt x="1" y="540"/>
                  </a:lnTo>
                  <a:lnTo>
                    <a:pt x="2448" y="3752"/>
                  </a:lnTo>
                  <a:cubicBezTo>
                    <a:pt x="2520" y="3801"/>
                    <a:pt x="2587" y="3821"/>
                    <a:pt x="2648" y="3821"/>
                  </a:cubicBezTo>
                  <a:cubicBezTo>
                    <a:pt x="2947" y="3821"/>
                    <a:pt x="3113" y="3338"/>
                    <a:pt x="3113" y="3338"/>
                  </a:cubicBezTo>
                  <a:lnTo>
                    <a:pt x="1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-1269576" y="862280"/>
              <a:ext cx="126252" cy="334598"/>
            </a:xfrm>
            <a:custGeom>
              <a:avLst/>
              <a:gdLst/>
              <a:ahLst/>
              <a:cxnLst/>
              <a:rect l="l" t="t" r="r" b="b"/>
              <a:pathLst>
                <a:path w="1664" h="4410" extrusionOk="0">
                  <a:moveTo>
                    <a:pt x="460" y="0"/>
                  </a:moveTo>
                  <a:lnTo>
                    <a:pt x="1" y="4154"/>
                  </a:lnTo>
                  <a:cubicBezTo>
                    <a:pt x="1" y="4154"/>
                    <a:pt x="142" y="4409"/>
                    <a:pt x="363" y="4409"/>
                  </a:cubicBezTo>
                  <a:cubicBezTo>
                    <a:pt x="474" y="4409"/>
                    <a:pt x="605" y="4346"/>
                    <a:pt x="749" y="4154"/>
                  </a:cubicBezTo>
                  <a:lnTo>
                    <a:pt x="1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-1296510" y="108196"/>
              <a:ext cx="425493" cy="868816"/>
            </a:xfrm>
            <a:custGeom>
              <a:avLst/>
              <a:gdLst/>
              <a:ahLst/>
              <a:cxnLst/>
              <a:rect l="l" t="t" r="r" b="b"/>
              <a:pathLst>
                <a:path w="5608" h="11451" extrusionOk="0">
                  <a:moveTo>
                    <a:pt x="2226" y="1"/>
                  </a:moveTo>
                  <a:lnTo>
                    <a:pt x="1321" y="330"/>
                  </a:lnTo>
                  <a:cubicBezTo>
                    <a:pt x="1321" y="330"/>
                    <a:pt x="673" y="1057"/>
                    <a:pt x="741" y="2968"/>
                  </a:cubicBezTo>
                  <a:cubicBezTo>
                    <a:pt x="805" y="4880"/>
                    <a:pt x="0" y="11450"/>
                    <a:pt x="0" y="11450"/>
                  </a:cubicBezTo>
                  <a:cubicBezTo>
                    <a:pt x="0" y="11450"/>
                    <a:pt x="3636" y="11231"/>
                    <a:pt x="5608" y="10579"/>
                  </a:cubicBezTo>
                  <a:cubicBezTo>
                    <a:pt x="5608" y="10579"/>
                    <a:pt x="3629" y="7492"/>
                    <a:pt x="3242" y="4858"/>
                  </a:cubicBezTo>
                  <a:cubicBezTo>
                    <a:pt x="3124" y="4053"/>
                    <a:pt x="3146" y="2269"/>
                    <a:pt x="2842" y="1687"/>
                  </a:cubicBezTo>
                  <a:lnTo>
                    <a:pt x="2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-1212748" y="95904"/>
              <a:ext cx="131866" cy="140288"/>
            </a:xfrm>
            <a:custGeom>
              <a:avLst/>
              <a:gdLst/>
              <a:ahLst/>
              <a:cxnLst/>
              <a:rect l="l" t="t" r="r" b="b"/>
              <a:pathLst>
                <a:path w="1738" h="1849" extrusionOk="0">
                  <a:moveTo>
                    <a:pt x="383" y="0"/>
                  </a:moveTo>
                  <a:cubicBezTo>
                    <a:pt x="383" y="0"/>
                    <a:pt x="116" y="605"/>
                    <a:pt x="0" y="857"/>
                  </a:cubicBezTo>
                  <a:cubicBezTo>
                    <a:pt x="54" y="852"/>
                    <a:pt x="140" y="839"/>
                    <a:pt x="242" y="839"/>
                  </a:cubicBezTo>
                  <a:cubicBezTo>
                    <a:pt x="445" y="839"/>
                    <a:pt x="710" y="890"/>
                    <a:pt x="914" y="1154"/>
                  </a:cubicBezTo>
                  <a:cubicBezTo>
                    <a:pt x="1104" y="1397"/>
                    <a:pt x="1572" y="1817"/>
                    <a:pt x="1738" y="1849"/>
                  </a:cubicBezTo>
                  <a:cubicBezTo>
                    <a:pt x="1308" y="774"/>
                    <a:pt x="1122" y="161"/>
                    <a:pt x="1122" y="161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-1256299" y="-114411"/>
              <a:ext cx="225493" cy="225493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1479" y="1"/>
                  </a:moveTo>
                  <a:cubicBezTo>
                    <a:pt x="663" y="1"/>
                    <a:pt x="1" y="666"/>
                    <a:pt x="1" y="1486"/>
                  </a:cubicBezTo>
                  <a:cubicBezTo>
                    <a:pt x="1" y="2306"/>
                    <a:pt x="666" y="2971"/>
                    <a:pt x="1486" y="2971"/>
                  </a:cubicBezTo>
                  <a:cubicBezTo>
                    <a:pt x="2306" y="2971"/>
                    <a:pt x="2972" y="2306"/>
                    <a:pt x="2972" y="1486"/>
                  </a:cubicBezTo>
                  <a:cubicBezTo>
                    <a:pt x="2972" y="666"/>
                    <a:pt x="2306" y="1"/>
                    <a:pt x="1486" y="1"/>
                  </a:cubicBezTo>
                  <a:cubicBezTo>
                    <a:pt x="1484" y="1"/>
                    <a:pt x="1482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-1224660" y="-114638"/>
              <a:ext cx="194158" cy="194082"/>
            </a:xfrm>
            <a:custGeom>
              <a:avLst/>
              <a:gdLst/>
              <a:ahLst/>
              <a:cxnLst/>
              <a:rect l="l" t="t" r="r" b="b"/>
              <a:pathLst>
                <a:path w="2559" h="2558" extrusionOk="0">
                  <a:moveTo>
                    <a:pt x="1071" y="0"/>
                  </a:moveTo>
                  <a:cubicBezTo>
                    <a:pt x="767" y="0"/>
                    <a:pt x="485" y="92"/>
                    <a:pt x="249" y="251"/>
                  </a:cubicBezTo>
                  <a:cubicBezTo>
                    <a:pt x="93" y="485"/>
                    <a:pt x="0" y="769"/>
                    <a:pt x="0" y="1073"/>
                  </a:cubicBezTo>
                  <a:cubicBezTo>
                    <a:pt x="0" y="1893"/>
                    <a:pt x="666" y="2558"/>
                    <a:pt x="1486" y="2558"/>
                  </a:cubicBezTo>
                  <a:cubicBezTo>
                    <a:pt x="1790" y="2558"/>
                    <a:pt x="2074" y="2466"/>
                    <a:pt x="2309" y="2309"/>
                  </a:cubicBezTo>
                  <a:cubicBezTo>
                    <a:pt x="2466" y="2075"/>
                    <a:pt x="2558" y="1791"/>
                    <a:pt x="2558" y="1487"/>
                  </a:cubicBezTo>
                  <a:cubicBezTo>
                    <a:pt x="2558" y="667"/>
                    <a:pt x="1891" y="0"/>
                    <a:pt x="1071" y="0"/>
                  </a:cubicBezTo>
                  <a:close/>
                </a:path>
              </a:pathLst>
            </a:custGeom>
            <a:solidFill>
              <a:srgbClr val="FFFFFF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-1256299" y="-114411"/>
              <a:ext cx="176404" cy="168892"/>
            </a:xfrm>
            <a:custGeom>
              <a:avLst/>
              <a:gdLst/>
              <a:ahLst/>
              <a:cxnLst/>
              <a:rect l="l" t="t" r="r" b="b"/>
              <a:pathLst>
                <a:path w="2325" h="2226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1753"/>
                    <a:pt x="75" y="2004"/>
                    <a:pt x="194" y="2225"/>
                  </a:cubicBezTo>
                  <a:lnTo>
                    <a:pt x="887" y="1488"/>
                  </a:lnTo>
                  <a:lnTo>
                    <a:pt x="1018" y="675"/>
                  </a:lnTo>
                  <a:cubicBezTo>
                    <a:pt x="1097" y="344"/>
                    <a:pt x="2323" y="261"/>
                    <a:pt x="2325" y="261"/>
                  </a:cubicBezTo>
                  <a:cubicBezTo>
                    <a:pt x="2087" y="97"/>
                    <a:pt x="1798" y="1"/>
                    <a:pt x="1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-1229592" y="182549"/>
              <a:ext cx="372610" cy="385432"/>
            </a:xfrm>
            <a:custGeom>
              <a:avLst/>
              <a:gdLst/>
              <a:ahLst/>
              <a:cxnLst/>
              <a:rect l="l" t="t" r="r" b="b"/>
              <a:pathLst>
                <a:path w="4911" h="5080" extrusionOk="0">
                  <a:moveTo>
                    <a:pt x="607" y="0"/>
                  </a:moveTo>
                  <a:cubicBezTo>
                    <a:pt x="536" y="0"/>
                    <a:pt x="478" y="23"/>
                    <a:pt x="443" y="67"/>
                  </a:cubicBezTo>
                  <a:cubicBezTo>
                    <a:pt x="1" y="624"/>
                    <a:pt x="592" y="1451"/>
                    <a:pt x="1311" y="2531"/>
                  </a:cubicBezTo>
                  <a:cubicBezTo>
                    <a:pt x="2028" y="3613"/>
                    <a:pt x="3705" y="4009"/>
                    <a:pt x="3705" y="4009"/>
                  </a:cubicBezTo>
                  <a:cubicBezTo>
                    <a:pt x="3629" y="4488"/>
                    <a:pt x="4088" y="4805"/>
                    <a:pt x="4088" y="4805"/>
                  </a:cubicBezTo>
                  <a:cubicBezTo>
                    <a:pt x="4115" y="4992"/>
                    <a:pt x="4270" y="5079"/>
                    <a:pt x="4435" y="5079"/>
                  </a:cubicBezTo>
                  <a:cubicBezTo>
                    <a:pt x="4664" y="5079"/>
                    <a:pt x="4911" y="4911"/>
                    <a:pt x="4855" y="4612"/>
                  </a:cubicBezTo>
                  <a:cubicBezTo>
                    <a:pt x="4802" y="4326"/>
                    <a:pt x="4608" y="4042"/>
                    <a:pt x="4251" y="3716"/>
                  </a:cubicBezTo>
                  <a:cubicBezTo>
                    <a:pt x="3965" y="3453"/>
                    <a:pt x="2854" y="2903"/>
                    <a:pt x="2362" y="2539"/>
                  </a:cubicBezTo>
                  <a:cubicBezTo>
                    <a:pt x="1975" y="2253"/>
                    <a:pt x="1549" y="1466"/>
                    <a:pt x="1344" y="769"/>
                  </a:cubicBezTo>
                  <a:cubicBezTo>
                    <a:pt x="1186" y="235"/>
                    <a:pt x="832" y="0"/>
                    <a:pt x="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-1445598" y="10549"/>
              <a:ext cx="199089" cy="383763"/>
            </a:xfrm>
            <a:custGeom>
              <a:avLst/>
              <a:gdLst/>
              <a:ahLst/>
              <a:cxnLst/>
              <a:rect l="l" t="t" r="r" b="b"/>
              <a:pathLst>
                <a:path w="2624" h="5058" extrusionOk="0">
                  <a:moveTo>
                    <a:pt x="2155" y="1"/>
                  </a:moveTo>
                  <a:cubicBezTo>
                    <a:pt x="1625" y="1"/>
                    <a:pt x="818" y="594"/>
                    <a:pt x="1228" y="1765"/>
                  </a:cubicBezTo>
                  <a:cubicBezTo>
                    <a:pt x="1781" y="3346"/>
                    <a:pt x="1" y="3995"/>
                    <a:pt x="1335" y="4806"/>
                  </a:cubicBezTo>
                  <a:cubicBezTo>
                    <a:pt x="1628" y="4984"/>
                    <a:pt x="1852" y="5058"/>
                    <a:pt x="2021" y="5058"/>
                  </a:cubicBezTo>
                  <a:cubicBezTo>
                    <a:pt x="2618" y="5058"/>
                    <a:pt x="2539" y="4140"/>
                    <a:pt x="2496" y="3689"/>
                  </a:cubicBezTo>
                  <a:cubicBezTo>
                    <a:pt x="2441" y="3110"/>
                    <a:pt x="1453" y="585"/>
                    <a:pt x="2623" y="407"/>
                  </a:cubicBezTo>
                  <a:lnTo>
                    <a:pt x="2546" y="219"/>
                  </a:lnTo>
                  <a:cubicBezTo>
                    <a:pt x="2492" y="73"/>
                    <a:pt x="2340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-828536" y="1125098"/>
              <a:ext cx="187102" cy="101442"/>
            </a:xfrm>
            <a:custGeom>
              <a:avLst/>
              <a:gdLst/>
              <a:ahLst/>
              <a:cxnLst/>
              <a:rect l="l" t="t" r="r" b="b"/>
              <a:pathLst>
                <a:path w="2466" h="1337" extrusionOk="0">
                  <a:moveTo>
                    <a:pt x="667" y="1"/>
                  </a:moveTo>
                  <a:lnTo>
                    <a:pt x="0" y="415"/>
                  </a:lnTo>
                  <a:lnTo>
                    <a:pt x="207" y="1337"/>
                  </a:lnTo>
                  <a:lnTo>
                    <a:pt x="2466" y="294"/>
                  </a:lnTo>
                  <a:cubicBezTo>
                    <a:pt x="2466" y="294"/>
                    <a:pt x="2240" y="6"/>
                    <a:pt x="1837" y="6"/>
                  </a:cubicBezTo>
                  <a:cubicBezTo>
                    <a:pt x="1785" y="6"/>
                    <a:pt x="1731" y="10"/>
                    <a:pt x="1674" y="21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-1287027" y="1177374"/>
              <a:ext cx="178756" cy="98407"/>
            </a:xfrm>
            <a:custGeom>
              <a:avLst/>
              <a:gdLst/>
              <a:ahLst/>
              <a:cxnLst/>
              <a:rect l="l" t="t" r="r" b="b"/>
              <a:pathLst>
                <a:path w="2356" h="1297" extrusionOk="0">
                  <a:moveTo>
                    <a:pt x="231" y="1"/>
                  </a:moveTo>
                  <a:lnTo>
                    <a:pt x="0" y="710"/>
                  </a:lnTo>
                  <a:lnTo>
                    <a:pt x="1467" y="1296"/>
                  </a:lnTo>
                  <a:lnTo>
                    <a:pt x="2356" y="1296"/>
                  </a:lnTo>
                  <a:cubicBezTo>
                    <a:pt x="2356" y="1296"/>
                    <a:pt x="2238" y="795"/>
                    <a:pt x="1707" y="650"/>
                  </a:cubicBezTo>
                  <a:lnTo>
                    <a:pt x="979" y="3"/>
                  </a:lnTo>
                  <a:lnTo>
                    <a:pt x="231" y="3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-336814" y="1056738"/>
              <a:ext cx="49165" cy="119044"/>
            </a:xfrm>
            <a:custGeom>
              <a:avLst/>
              <a:gdLst/>
              <a:ahLst/>
              <a:cxnLst/>
              <a:rect l="l" t="t" r="r" b="b"/>
              <a:pathLst>
                <a:path w="648" h="1569" fill="none" extrusionOk="0">
                  <a:moveTo>
                    <a:pt x="1" y="1"/>
                  </a:moveTo>
                  <a:lnTo>
                    <a:pt x="1" y="517"/>
                  </a:lnTo>
                  <a:lnTo>
                    <a:pt x="408" y="1569"/>
                  </a:lnTo>
                  <a:lnTo>
                    <a:pt x="647" y="1569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9C224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-561241" y="947408"/>
              <a:ext cx="282701" cy="126024"/>
            </a:xfrm>
            <a:custGeom>
              <a:avLst/>
              <a:gdLst/>
              <a:ahLst/>
              <a:cxnLst/>
              <a:rect l="l" t="t" r="r" b="b"/>
              <a:pathLst>
                <a:path w="3726" h="1661" extrusionOk="0">
                  <a:moveTo>
                    <a:pt x="74" y="0"/>
                  </a:moveTo>
                  <a:cubicBezTo>
                    <a:pt x="32" y="0"/>
                    <a:pt x="1" y="32"/>
                    <a:pt x="1" y="74"/>
                  </a:cubicBezTo>
                  <a:lnTo>
                    <a:pt x="1" y="1587"/>
                  </a:lnTo>
                  <a:cubicBezTo>
                    <a:pt x="1" y="1628"/>
                    <a:pt x="32" y="1661"/>
                    <a:pt x="74" y="1661"/>
                  </a:cubicBezTo>
                  <a:lnTo>
                    <a:pt x="3651" y="1661"/>
                  </a:lnTo>
                  <a:cubicBezTo>
                    <a:pt x="3694" y="1661"/>
                    <a:pt x="3725" y="1626"/>
                    <a:pt x="3725" y="1585"/>
                  </a:cubicBezTo>
                  <a:lnTo>
                    <a:pt x="3725" y="74"/>
                  </a:lnTo>
                  <a:cubicBezTo>
                    <a:pt x="3725" y="32"/>
                    <a:pt x="3694" y="0"/>
                    <a:pt x="3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-561241" y="997559"/>
              <a:ext cx="96965" cy="118285"/>
            </a:xfrm>
            <a:custGeom>
              <a:avLst/>
              <a:gdLst/>
              <a:ahLst/>
              <a:cxnLst/>
              <a:rect l="l" t="t" r="r" b="b"/>
              <a:pathLst>
                <a:path w="1278" h="1559" extrusionOk="0">
                  <a:moveTo>
                    <a:pt x="638" y="1"/>
                  </a:moveTo>
                  <a:cubicBezTo>
                    <a:pt x="286" y="1"/>
                    <a:pt x="1" y="351"/>
                    <a:pt x="1" y="781"/>
                  </a:cubicBezTo>
                  <a:cubicBezTo>
                    <a:pt x="1" y="1210"/>
                    <a:pt x="286" y="1558"/>
                    <a:pt x="638" y="1558"/>
                  </a:cubicBezTo>
                  <a:cubicBezTo>
                    <a:pt x="990" y="1558"/>
                    <a:pt x="1278" y="1210"/>
                    <a:pt x="1278" y="781"/>
                  </a:cubicBezTo>
                  <a:cubicBezTo>
                    <a:pt x="1278" y="351"/>
                    <a:pt x="990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-543867" y="1095888"/>
              <a:ext cx="63505" cy="81563"/>
            </a:xfrm>
            <a:custGeom>
              <a:avLst/>
              <a:gdLst/>
              <a:ahLst/>
              <a:cxnLst/>
              <a:rect l="l" t="t" r="r" b="b"/>
              <a:pathLst>
                <a:path w="837" h="1075" fill="none" extrusionOk="0">
                  <a:moveTo>
                    <a:pt x="0" y="1"/>
                  </a:moveTo>
                  <a:lnTo>
                    <a:pt x="524" y="1075"/>
                  </a:lnTo>
                  <a:lnTo>
                    <a:pt x="837" y="1075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-322246" y="1032004"/>
              <a:ext cx="95448" cy="97344"/>
            </a:xfrm>
            <a:custGeom>
              <a:avLst/>
              <a:gdLst/>
              <a:ahLst/>
              <a:cxnLst/>
              <a:rect l="l" t="t" r="r" b="b"/>
              <a:pathLst>
                <a:path w="1258" h="1283" fill="none" extrusionOk="0">
                  <a:moveTo>
                    <a:pt x="0" y="0"/>
                  </a:moveTo>
                  <a:lnTo>
                    <a:pt x="417" y="953"/>
                  </a:lnTo>
                  <a:lnTo>
                    <a:pt x="970" y="927"/>
                  </a:lnTo>
                  <a:lnTo>
                    <a:pt x="1257" y="1283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-322095" y="872068"/>
              <a:ext cx="147724" cy="93703"/>
            </a:xfrm>
            <a:custGeom>
              <a:avLst/>
              <a:gdLst/>
              <a:ahLst/>
              <a:cxnLst/>
              <a:rect l="l" t="t" r="r" b="b"/>
              <a:pathLst>
                <a:path w="1947" h="1235" extrusionOk="0">
                  <a:moveTo>
                    <a:pt x="57" y="0"/>
                  </a:moveTo>
                  <a:cubicBezTo>
                    <a:pt x="26" y="0"/>
                    <a:pt x="0" y="26"/>
                    <a:pt x="0" y="57"/>
                  </a:cubicBezTo>
                  <a:lnTo>
                    <a:pt x="0" y="1178"/>
                  </a:lnTo>
                  <a:cubicBezTo>
                    <a:pt x="0" y="1209"/>
                    <a:pt x="26" y="1235"/>
                    <a:pt x="57" y="1235"/>
                  </a:cubicBezTo>
                  <a:lnTo>
                    <a:pt x="1887" y="1235"/>
                  </a:lnTo>
                  <a:cubicBezTo>
                    <a:pt x="1918" y="1235"/>
                    <a:pt x="1944" y="1207"/>
                    <a:pt x="1946" y="1178"/>
                  </a:cubicBezTo>
                  <a:lnTo>
                    <a:pt x="1946" y="31"/>
                  </a:lnTo>
                  <a:cubicBezTo>
                    <a:pt x="1946" y="13"/>
                    <a:pt x="1933" y="0"/>
                    <a:pt x="1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-317922" y="801507"/>
              <a:ext cx="39378" cy="104021"/>
            </a:xfrm>
            <a:custGeom>
              <a:avLst/>
              <a:gdLst/>
              <a:ahLst/>
              <a:cxnLst/>
              <a:rect l="l" t="t" r="r" b="b"/>
              <a:pathLst>
                <a:path w="519" h="1371" extrusionOk="0">
                  <a:moveTo>
                    <a:pt x="448" y="1"/>
                  </a:moveTo>
                  <a:cubicBezTo>
                    <a:pt x="425" y="1"/>
                    <a:pt x="402" y="12"/>
                    <a:pt x="387" y="36"/>
                  </a:cubicBezTo>
                  <a:lnTo>
                    <a:pt x="81" y="562"/>
                  </a:lnTo>
                  <a:cubicBezTo>
                    <a:pt x="0" y="702"/>
                    <a:pt x="24" y="879"/>
                    <a:pt x="139" y="991"/>
                  </a:cubicBezTo>
                  <a:lnTo>
                    <a:pt x="518" y="1371"/>
                  </a:lnTo>
                  <a:lnTo>
                    <a:pt x="518" y="69"/>
                  </a:lnTo>
                  <a:cubicBezTo>
                    <a:pt x="518" y="27"/>
                    <a:pt x="483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-210943" y="871916"/>
              <a:ext cx="36571" cy="33612"/>
            </a:xfrm>
            <a:custGeom>
              <a:avLst/>
              <a:gdLst/>
              <a:ahLst/>
              <a:cxnLst/>
              <a:rect l="l" t="t" r="r" b="b"/>
              <a:pathLst>
                <a:path w="482" h="443" extrusionOk="0">
                  <a:moveTo>
                    <a:pt x="0" y="0"/>
                  </a:moveTo>
                  <a:lnTo>
                    <a:pt x="481" y="443"/>
                  </a:lnTo>
                  <a:lnTo>
                    <a:pt x="481" y="293"/>
                  </a:lnTo>
                  <a:cubicBezTo>
                    <a:pt x="479" y="133"/>
                    <a:pt x="348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-625125" y="923205"/>
              <a:ext cx="88619" cy="88316"/>
            </a:xfrm>
            <a:custGeom>
              <a:avLst/>
              <a:gdLst/>
              <a:ahLst/>
              <a:cxnLst/>
              <a:rect l="l" t="t" r="r" b="b"/>
              <a:pathLst>
                <a:path w="1168" h="1164" fill="none" extrusionOk="0">
                  <a:moveTo>
                    <a:pt x="1167" y="754"/>
                  </a:moveTo>
                  <a:cubicBezTo>
                    <a:pt x="1167" y="754"/>
                    <a:pt x="723" y="1163"/>
                    <a:pt x="362" y="828"/>
                  </a:cubicBezTo>
                  <a:cubicBezTo>
                    <a:pt x="1" y="491"/>
                    <a:pt x="493" y="1"/>
                    <a:pt x="765" y="211"/>
                  </a:cubicBez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-336814" y="938303"/>
              <a:ext cx="62291" cy="44158"/>
            </a:xfrm>
            <a:custGeom>
              <a:avLst/>
              <a:gdLst/>
              <a:ahLst/>
              <a:cxnLst/>
              <a:rect l="l" t="t" r="r" b="b"/>
              <a:pathLst>
                <a:path w="821" h="582" fill="none" extrusionOk="0">
                  <a:moveTo>
                    <a:pt x="1" y="1"/>
                  </a:moveTo>
                  <a:lnTo>
                    <a:pt x="821" y="581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-919430" y="546959"/>
              <a:ext cx="590819" cy="400531"/>
            </a:xfrm>
            <a:custGeom>
              <a:avLst/>
              <a:gdLst/>
              <a:ahLst/>
              <a:cxnLst/>
              <a:rect l="l" t="t" r="r" b="b"/>
              <a:pathLst>
                <a:path w="7787" h="5279" fill="none" extrusionOk="0">
                  <a:moveTo>
                    <a:pt x="0" y="0"/>
                  </a:moveTo>
                  <a:cubicBezTo>
                    <a:pt x="0" y="0"/>
                    <a:pt x="774" y="2105"/>
                    <a:pt x="2147" y="3168"/>
                  </a:cubicBezTo>
                  <a:cubicBezTo>
                    <a:pt x="3330" y="4084"/>
                    <a:pt x="7786" y="5278"/>
                    <a:pt x="7786" y="5278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39"/>
          <p:cNvGrpSpPr/>
          <p:nvPr/>
        </p:nvGrpSpPr>
        <p:grpSpPr>
          <a:xfrm>
            <a:off x="370363" y="3039631"/>
            <a:ext cx="1302937" cy="1884322"/>
            <a:chOff x="-4576885" y="1416444"/>
            <a:chExt cx="1112670" cy="1609156"/>
          </a:xfrm>
        </p:grpSpPr>
        <p:sp>
          <p:nvSpPr>
            <p:cNvPr id="1167" name="Google Shape;1167;p39"/>
            <p:cNvSpPr/>
            <p:nvPr/>
          </p:nvSpPr>
          <p:spPr>
            <a:xfrm>
              <a:off x="-4576885" y="2894492"/>
              <a:ext cx="1112670" cy="131108"/>
            </a:xfrm>
            <a:custGeom>
              <a:avLst/>
              <a:gdLst/>
              <a:ahLst/>
              <a:cxnLst/>
              <a:rect l="l" t="t" r="r" b="b"/>
              <a:pathLst>
                <a:path w="14665" h="1728" extrusionOk="0">
                  <a:moveTo>
                    <a:pt x="7334" y="1"/>
                  </a:moveTo>
                  <a:cubicBezTo>
                    <a:pt x="3283" y="1"/>
                    <a:pt x="1" y="388"/>
                    <a:pt x="1" y="863"/>
                  </a:cubicBezTo>
                  <a:cubicBezTo>
                    <a:pt x="1" y="1341"/>
                    <a:pt x="3283" y="1728"/>
                    <a:pt x="7334" y="1728"/>
                  </a:cubicBezTo>
                  <a:cubicBezTo>
                    <a:pt x="11382" y="1728"/>
                    <a:pt x="14664" y="1341"/>
                    <a:pt x="14664" y="863"/>
                  </a:cubicBezTo>
                  <a:cubicBezTo>
                    <a:pt x="14664" y="388"/>
                    <a:pt x="11382" y="1"/>
                    <a:pt x="7334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-3705654" y="1923340"/>
              <a:ext cx="137709" cy="804476"/>
            </a:xfrm>
            <a:custGeom>
              <a:avLst/>
              <a:gdLst/>
              <a:ahLst/>
              <a:cxnLst/>
              <a:rect l="l" t="t" r="r" b="b"/>
              <a:pathLst>
                <a:path w="1815" h="10603" fill="none" extrusionOk="0">
                  <a:moveTo>
                    <a:pt x="671" y="1"/>
                  </a:moveTo>
                  <a:cubicBezTo>
                    <a:pt x="671" y="1"/>
                    <a:pt x="331" y="887"/>
                    <a:pt x="880" y="2048"/>
                  </a:cubicBezTo>
                  <a:cubicBezTo>
                    <a:pt x="1427" y="3209"/>
                    <a:pt x="1814" y="4101"/>
                    <a:pt x="909" y="5977"/>
                  </a:cubicBezTo>
                  <a:cubicBezTo>
                    <a:pt x="1" y="7855"/>
                    <a:pt x="222" y="10602"/>
                    <a:pt x="222" y="10602"/>
                  </a:cubicBezTo>
                </a:path>
              </a:pathLst>
            </a:custGeom>
            <a:solidFill>
              <a:schemeClr val="dk1"/>
            </a:solidFill>
            <a:ln w="2575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-4061187" y="1454531"/>
              <a:ext cx="225417" cy="225569"/>
            </a:xfrm>
            <a:custGeom>
              <a:avLst/>
              <a:gdLst/>
              <a:ahLst/>
              <a:cxnLst/>
              <a:rect l="l" t="t" r="r" b="b"/>
              <a:pathLst>
                <a:path w="2971" h="2973" extrusionOk="0">
                  <a:moveTo>
                    <a:pt x="1486" y="0"/>
                  </a:moveTo>
                  <a:cubicBezTo>
                    <a:pt x="666" y="0"/>
                    <a:pt x="0" y="666"/>
                    <a:pt x="0" y="1486"/>
                  </a:cubicBezTo>
                  <a:cubicBezTo>
                    <a:pt x="0" y="2306"/>
                    <a:pt x="666" y="2973"/>
                    <a:pt x="1486" y="2973"/>
                  </a:cubicBezTo>
                  <a:cubicBezTo>
                    <a:pt x="2306" y="2973"/>
                    <a:pt x="2971" y="2306"/>
                    <a:pt x="2971" y="1486"/>
                  </a:cubicBezTo>
                  <a:cubicBezTo>
                    <a:pt x="2971" y="666"/>
                    <a:pt x="2306" y="0"/>
                    <a:pt x="14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-4061490" y="1454531"/>
              <a:ext cx="194158" cy="194158"/>
            </a:xfrm>
            <a:custGeom>
              <a:avLst/>
              <a:gdLst/>
              <a:ahLst/>
              <a:cxnLst/>
              <a:rect l="l" t="t" r="r" b="b"/>
              <a:pathLst>
                <a:path w="2559" h="2559" extrusionOk="0">
                  <a:moveTo>
                    <a:pt x="1488" y="0"/>
                  </a:moveTo>
                  <a:cubicBezTo>
                    <a:pt x="668" y="0"/>
                    <a:pt x="1" y="666"/>
                    <a:pt x="1" y="1486"/>
                  </a:cubicBezTo>
                  <a:cubicBezTo>
                    <a:pt x="1" y="1790"/>
                    <a:pt x="93" y="2074"/>
                    <a:pt x="249" y="2310"/>
                  </a:cubicBezTo>
                  <a:cubicBezTo>
                    <a:pt x="485" y="2466"/>
                    <a:pt x="769" y="2558"/>
                    <a:pt x="1073" y="2558"/>
                  </a:cubicBezTo>
                  <a:cubicBezTo>
                    <a:pt x="1893" y="2558"/>
                    <a:pt x="2558" y="1891"/>
                    <a:pt x="2558" y="1071"/>
                  </a:cubicBezTo>
                  <a:cubicBezTo>
                    <a:pt x="2558" y="767"/>
                    <a:pt x="2466" y="485"/>
                    <a:pt x="2310" y="249"/>
                  </a:cubicBezTo>
                  <a:cubicBezTo>
                    <a:pt x="2074" y="93"/>
                    <a:pt x="1792" y="0"/>
                    <a:pt x="1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-4060201" y="1454531"/>
              <a:ext cx="223217" cy="97117"/>
            </a:xfrm>
            <a:custGeom>
              <a:avLst/>
              <a:gdLst/>
              <a:ahLst/>
              <a:cxnLst/>
              <a:rect l="l" t="t" r="r" b="b"/>
              <a:pathLst>
                <a:path w="2942" h="1280" extrusionOk="0">
                  <a:moveTo>
                    <a:pt x="1473" y="0"/>
                  </a:moveTo>
                  <a:cubicBezTo>
                    <a:pt x="719" y="0"/>
                    <a:pt x="102" y="559"/>
                    <a:pt x="0" y="1279"/>
                  </a:cubicBezTo>
                  <a:lnTo>
                    <a:pt x="2941" y="1279"/>
                  </a:lnTo>
                  <a:cubicBezTo>
                    <a:pt x="2840" y="555"/>
                    <a:pt x="2221" y="0"/>
                    <a:pt x="1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-4010581" y="1505669"/>
              <a:ext cx="100076" cy="140212"/>
            </a:xfrm>
            <a:custGeom>
              <a:avLst/>
              <a:gdLst/>
              <a:ahLst/>
              <a:cxnLst/>
              <a:rect l="l" t="t" r="r" b="b"/>
              <a:pathLst>
                <a:path w="1319" h="1848" fill="none" extrusionOk="0">
                  <a:moveTo>
                    <a:pt x="0" y="498"/>
                  </a:moveTo>
                  <a:lnTo>
                    <a:pt x="813" y="1847"/>
                  </a:lnTo>
                  <a:lnTo>
                    <a:pt x="1318" y="1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-3948897" y="1645651"/>
              <a:ext cx="23369" cy="34598"/>
            </a:xfrm>
            <a:custGeom>
              <a:avLst/>
              <a:gdLst/>
              <a:ahLst/>
              <a:cxnLst/>
              <a:rect l="l" t="t" r="r" b="b"/>
              <a:pathLst>
                <a:path w="308" h="456" fill="none" extrusionOk="0">
                  <a:moveTo>
                    <a:pt x="0" y="1"/>
                  </a:moveTo>
                  <a:lnTo>
                    <a:pt x="308" y="456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-4077120" y="1416444"/>
              <a:ext cx="276176" cy="212671"/>
            </a:xfrm>
            <a:custGeom>
              <a:avLst/>
              <a:gdLst/>
              <a:ahLst/>
              <a:cxnLst/>
              <a:rect l="l" t="t" r="r" b="b"/>
              <a:pathLst>
                <a:path w="3640" h="2803" extrusionOk="0">
                  <a:moveTo>
                    <a:pt x="1841" y="1"/>
                  </a:moveTo>
                  <a:cubicBezTo>
                    <a:pt x="1773" y="1"/>
                    <a:pt x="1703" y="5"/>
                    <a:pt x="1633" y="12"/>
                  </a:cubicBezTo>
                  <a:cubicBezTo>
                    <a:pt x="691" y="115"/>
                    <a:pt x="0" y="952"/>
                    <a:pt x="0" y="1901"/>
                  </a:cubicBezTo>
                  <a:lnTo>
                    <a:pt x="205" y="2802"/>
                  </a:lnTo>
                  <a:lnTo>
                    <a:pt x="583" y="2802"/>
                  </a:lnTo>
                  <a:cubicBezTo>
                    <a:pt x="896" y="2802"/>
                    <a:pt x="1170" y="2592"/>
                    <a:pt x="1253" y="2290"/>
                  </a:cubicBezTo>
                  <a:lnTo>
                    <a:pt x="1318" y="2060"/>
                  </a:lnTo>
                  <a:cubicBezTo>
                    <a:pt x="1417" y="1698"/>
                    <a:pt x="1744" y="1450"/>
                    <a:pt x="2118" y="1450"/>
                  </a:cubicBezTo>
                  <a:lnTo>
                    <a:pt x="3640" y="1450"/>
                  </a:lnTo>
                  <a:cubicBezTo>
                    <a:pt x="3460" y="622"/>
                    <a:pt x="2724" y="1"/>
                    <a:pt x="18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-4037819" y="1675848"/>
              <a:ext cx="170637" cy="468740"/>
            </a:xfrm>
            <a:custGeom>
              <a:avLst/>
              <a:gdLst/>
              <a:ahLst/>
              <a:cxnLst/>
              <a:rect l="l" t="t" r="r" b="b"/>
              <a:pathLst>
                <a:path w="2249" h="6178" extrusionOk="0">
                  <a:moveTo>
                    <a:pt x="767" y="1"/>
                  </a:moveTo>
                  <a:cubicBezTo>
                    <a:pt x="767" y="1"/>
                    <a:pt x="0" y="1044"/>
                    <a:pt x="77" y="2627"/>
                  </a:cubicBezTo>
                  <a:cubicBezTo>
                    <a:pt x="157" y="4208"/>
                    <a:pt x="74" y="6178"/>
                    <a:pt x="74" y="6178"/>
                  </a:cubicBezTo>
                  <a:lnTo>
                    <a:pt x="2248" y="6178"/>
                  </a:lnTo>
                  <a:lnTo>
                    <a:pt x="1918" y="1536"/>
                  </a:lnTo>
                  <a:cubicBezTo>
                    <a:pt x="1918" y="1536"/>
                    <a:pt x="1852" y="565"/>
                    <a:pt x="1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-3998593" y="1774556"/>
              <a:ext cx="293323" cy="216692"/>
            </a:xfrm>
            <a:custGeom>
              <a:avLst/>
              <a:gdLst/>
              <a:ahLst/>
              <a:cxnLst/>
              <a:rect l="l" t="t" r="r" b="b"/>
              <a:pathLst>
                <a:path w="3866" h="2856" extrusionOk="0">
                  <a:moveTo>
                    <a:pt x="810" y="1"/>
                  </a:moveTo>
                  <a:lnTo>
                    <a:pt x="1" y="261"/>
                  </a:lnTo>
                  <a:cubicBezTo>
                    <a:pt x="1" y="261"/>
                    <a:pt x="1210" y="2855"/>
                    <a:pt x="1861" y="2855"/>
                  </a:cubicBezTo>
                  <a:cubicBezTo>
                    <a:pt x="1864" y="2855"/>
                    <a:pt x="1867" y="2855"/>
                    <a:pt x="1870" y="2855"/>
                  </a:cubicBezTo>
                  <a:cubicBezTo>
                    <a:pt x="2516" y="2829"/>
                    <a:pt x="3865" y="2004"/>
                    <a:pt x="3865" y="2004"/>
                  </a:cubicBezTo>
                  <a:lnTo>
                    <a:pt x="3751" y="1457"/>
                  </a:lnTo>
                  <a:cubicBezTo>
                    <a:pt x="3751" y="1457"/>
                    <a:pt x="2612" y="2119"/>
                    <a:pt x="2166" y="2119"/>
                  </a:cubicBezTo>
                  <a:cubicBezTo>
                    <a:pt x="2105" y="2119"/>
                    <a:pt x="2057" y="2106"/>
                    <a:pt x="2026" y="2078"/>
                  </a:cubicBezTo>
                  <a:cubicBezTo>
                    <a:pt x="1776" y="1845"/>
                    <a:pt x="810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-4022493" y="1721826"/>
              <a:ext cx="132777" cy="161457"/>
            </a:xfrm>
            <a:custGeom>
              <a:avLst/>
              <a:gdLst/>
              <a:ahLst/>
              <a:cxnLst/>
              <a:rect l="l" t="t" r="r" b="b"/>
              <a:pathLst>
                <a:path w="1750" h="2128" extrusionOk="0">
                  <a:moveTo>
                    <a:pt x="730" y="1"/>
                  </a:moveTo>
                  <a:cubicBezTo>
                    <a:pt x="690" y="1"/>
                    <a:pt x="651" y="4"/>
                    <a:pt x="611" y="12"/>
                  </a:cubicBezTo>
                  <a:cubicBezTo>
                    <a:pt x="227" y="86"/>
                    <a:pt x="1" y="487"/>
                    <a:pt x="141" y="856"/>
                  </a:cubicBezTo>
                  <a:lnTo>
                    <a:pt x="629" y="2128"/>
                  </a:lnTo>
                  <a:lnTo>
                    <a:pt x="1750" y="1368"/>
                  </a:lnTo>
                  <a:lnTo>
                    <a:pt x="1304" y="373"/>
                  </a:lnTo>
                  <a:cubicBezTo>
                    <a:pt x="1202" y="143"/>
                    <a:pt x="974" y="1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-4054207" y="2144505"/>
              <a:ext cx="187026" cy="671244"/>
            </a:xfrm>
            <a:custGeom>
              <a:avLst/>
              <a:gdLst/>
              <a:ahLst/>
              <a:cxnLst/>
              <a:rect l="l" t="t" r="r" b="b"/>
              <a:pathLst>
                <a:path w="2465" h="8847" extrusionOk="0">
                  <a:moveTo>
                    <a:pt x="290" y="1"/>
                  </a:moveTo>
                  <a:cubicBezTo>
                    <a:pt x="290" y="1"/>
                    <a:pt x="581" y="1882"/>
                    <a:pt x="290" y="4256"/>
                  </a:cubicBezTo>
                  <a:cubicBezTo>
                    <a:pt x="0" y="6626"/>
                    <a:pt x="518" y="8843"/>
                    <a:pt x="518" y="8843"/>
                  </a:cubicBezTo>
                  <a:lnTo>
                    <a:pt x="1893" y="8847"/>
                  </a:lnTo>
                  <a:cubicBezTo>
                    <a:pt x="1893" y="8847"/>
                    <a:pt x="1617" y="8305"/>
                    <a:pt x="1893" y="6431"/>
                  </a:cubicBezTo>
                  <a:cubicBezTo>
                    <a:pt x="2169" y="4558"/>
                    <a:pt x="2464" y="1"/>
                    <a:pt x="24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-4198818" y="2144657"/>
              <a:ext cx="331639" cy="641426"/>
            </a:xfrm>
            <a:custGeom>
              <a:avLst/>
              <a:gdLst/>
              <a:ahLst/>
              <a:cxnLst/>
              <a:rect l="l" t="t" r="r" b="b"/>
              <a:pathLst>
                <a:path w="4371" h="8454" extrusionOk="0">
                  <a:moveTo>
                    <a:pt x="2196" y="1"/>
                  </a:moveTo>
                  <a:cubicBezTo>
                    <a:pt x="2196" y="1"/>
                    <a:pt x="2072" y="2918"/>
                    <a:pt x="1088" y="4746"/>
                  </a:cubicBezTo>
                  <a:cubicBezTo>
                    <a:pt x="104" y="6574"/>
                    <a:pt x="1" y="7684"/>
                    <a:pt x="1" y="7684"/>
                  </a:cubicBezTo>
                  <a:lnTo>
                    <a:pt x="1086" y="8454"/>
                  </a:lnTo>
                  <a:cubicBezTo>
                    <a:pt x="1086" y="8454"/>
                    <a:pt x="1811" y="6768"/>
                    <a:pt x="2631" y="5406"/>
                  </a:cubicBezTo>
                  <a:cubicBezTo>
                    <a:pt x="3248" y="4376"/>
                    <a:pt x="4370" y="1"/>
                    <a:pt x="4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-4015057" y="2815359"/>
              <a:ext cx="217071" cy="66085"/>
            </a:xfrm>
            <a:custGeom>
              <a:avLst/>
              <a:gdLst/>
              <a:ahLst/>
              <a:cxnLst/>
              <a:rect l="l" t="t" r="r" b="b"/>
              <a:pathLst>
                <a:path w="2861" h="871" extrusionOk="0">
                  <a:moveTo>
                    <a:pt x="0" y="1"/>
                  </a:moveTo>
                  <a:lnTo>
                    <a:pt x="0" y="871"/>
                  </a:lnTo>
                  <a:lnTo>
                    <a:pt x="2861" y="871"/>
                  </a:lnTo>
                  <a:lnTo>
                    <a:pt x="2861" y="616"/>
                  </a:lnTo>
                  <a:lnTo>
                    <a:pt x="1101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-4251928" y="2727576"/>
              <a:ext cx="188998" cy="153869"/>
            </a:xfrm>
            <a:custGeom>
              <a:avLst/>
              <a:gdLst/>
              <a:ahLst/>
              <a:cxnLst/>
              <a:rect l="l" t="t" r="r" b="b"/>
              <a:pathLst>
                <a:path w="2491" h="2028" extrusionOk="0">
                  <a:moveTo>
                    <a:pt x="699" y="1"/>
                  </a:moveTo>
                  <a:lnTo>
                    <a:pt x="1" y="450"/>
                  </a:lnTo>
                  <a:lnTo>
                    <a:pt x="1353" y="2028"/>
                  </a:lnTo>
                  <a:lnTo>
                    <a:pt x="2490" y="2028"/>
                  </a:lnTo>
                  <a:lnTo>
                    <a:pt x="2490" y="1773"/>
                  </a:lnTo>
                  <a:lnTo>
                    <a:pt x="2030" y="1593"/>
                  </a:lnTo>
                  <a:lnTo>
                    <a:pt x="1578" y="622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-3688886" y="1916208"/>
              <a:ext cx="31259" cy="32625"/>
            </a:xfrm>
            <a:custGeom>
              <a:avLst/>
              <a:gdLst/>
              <a:ahLst/>
              <a:cxnLst/>
              <a:rect l="l" t="t" r="r" b="b"/>
              <a:pathLst>
                <a:path w="412" h="430" fill="none" extrusionOk="0">
                  <a:moveTo>
                    <a:pt x="412" y="1"/>
                  </a:moveTo>
                  <a:lnTo>
                    <a:pt x="1" y="430"/>
                  </a:lnTo>
                </a:path>
              </a:pathLst>
            </a:custGeom>
            <a:solidFill>
              <a:schemeClr val="accent4"/>
            </a:solidFill>
            <a:ln w="10375" cap="rnd" cmpd="sng">
              <a:solidFill>
                <a:schemeClr val="accent4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-3688886" y="1948757"/>
              <a:ext cx="76" cy="855842"/>
            </a:xfrm>
            <a:custGeom>
              <a:avLst/>
              <a:gdLst/>
              <a:ahLst/>
              <a:cxnLst/>
              <a:rect l="l" t="t" r="r" b="b"/>
              <a:pathLst>
                <a:path w="1" h="11280" fill="none" extrusionOk="0">
                  <a:moveTo>
                    <a:pt x="1" y="1"/>
                  </a:moveTo>
                  <a:lnTo>
                    <a:pt x="1" y="11279"/>
                  </a:lnTo>
                </a:path>
              </a:pathLst>
            </a:custGeom>
            <a:solidFill>
              <a:schemeClr val="accent4"/>
            </a:solidFill>
            <a:ln w="10375" cap="rnd" cmpd="sng">
              <a:solidFill>
                <a:schemeClr val="accent4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-3786912" y="2777954"/>
              <a:ext cx="98103" cy="122079"/>
            </a:xfrm>
            <a:custGeom>
              <a:avLst/>
              <a:gdLst/>
              <a:ahLst/>
              <a:cxnLst/>
              <a:rect l="l" t="t" r="r" b="b"/>
              <a:pathLst>
                <a:path w="1293" h="1609" fill="none" extrusionOk="0">
                  <a:moveTo>
                    <a:pt x="1293" y="0"/>
                  </a:moveTo>
                  <a:cubicBezTo>
                    <a:pt x="1293" y="0"/>
                    <a:pt x="117" y="245"/>
                    <a:pt x="1" y="1609"/>
                  </a:cubicBezTo>
                </a:path>
              </a:pathLst>
            </a:custGeom>
            <a:noFill/>
            <a:ln w="8750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-3742679" y="2815283"/>
              <a:ext cx="170637" cy="170789"/>
            </a:xfrm>
            <a:custGeom>
              <a:avLst/>
              <a:gdLst/>
              <a:ahLst/>
              <a:cxnLst/>
              <a:rect l="l" t="t" r="r" b="b"/>
              <a:pathLst>
                <a:path w="2249" h="2251" extrusionOk="0">
                  <a:moveTo>
                    <a:pt x="1124" y="0"/>
                  </a:moveTo>
                  <a:cubicBezTo>
                    <a:pt x="505" y="0"/>
                    <a:pt x="0" y="505"/>
                    <a:pt x="0" y="1124"/>
                  </a:cubicBezTo>
                  <a:cubicBezTo>
                    <a:pt x="0" y="1745"/>
                    <a:pt x="505" y="2250"/>
                    <a:pt x="1124" y="2250"/>
                  </a:cubicBezTo>
                  <a:cubicBezTo>
                    <a:pt x="1746" y="2250"/>
                    <a:pt x="2249" y="1747"/>
                    <a:pt x="2249" y="1124"/>
                  </a:cubicBezTo>
                  <a:cubicBezTo>
                    <a:pt x="2249" y="505"/>
                    <a:pt x="1746" y="0"/>
                    <a:pt x="11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-3706640" y="2851473"/>
              <a:ext cx="98255" cy="98331"/>
            </a:xfrm>
            <a:custGeom>
              <a:avLst/>
              <a:gdLst/>
              <a:ahLst/>
              <a:cxnLst/>
              <a:rect l="l" t="t" r="r" b="b"/>
              <a:pathLst>
                <a:path w="1295" h="1296" extrusionOk="0">
                  <a:moveTo>
                    <a:pt x="648" y="0"/>
                  </a:moveTo>
                  <a:cubicBezTo>
                    <a:pt x="290" y="0"/>
                    <a:pt x="1" y="292"/>
                    <a:pt x="1" y="647"/>
                  </a:cubicBezTo>
                  <a:cubicBezTo>
                    <a:pt x="1" y="1005"/>
                    <a:pt x="290" y="1296"/>
                    <a:pt x="648" y="1296"/>
                  </a:cubicBezTo>
                  <a:cubicBezTo>
                    <a:pt x="1005" y="1296"/>
                    <a:pt x="1294" y="1005"/>
                    <a:pt x="1294" y="647"/>
                  </a:cubicBezTo>
                  <a:cubicBezTo>
                    <a:pt x="1294" y="292"/>
                    <a:pt x="1007" y="2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-3758081" y="2791763"/>
              <a:ext cx="171927" cy="108877"/>
            </a:xfrm>
            <a:custGeom>
              <a:avLst/>
              <a:gdLst/>
              <a:ahLst/>
              <a:cxnLst/>
              <a:rect l="l" t="t" r="r" b="b"/>
              <a:pathLst>
                <a:path w="2266" h="1435" fill="none" extrusionOk="0">
                  <a:moveTo>
                    <a:pt x="1" y="1434"/>
                  </a:moveTo>
                  <a:cubicBezTo>
                    <a:pt x="1" y="1434"/>
                    <a:pt x="34" y="747"/>
                    <a:pt x="681" y="373"/>
                  </a:cubicBezTo>
                  <a:cubicBezTo>
                    <a:pt x="1327" y="0"/>
                    <a:pt x="2041" y="288"/>
                    <a:pt x="2265" y="520"/>
                  </a:cubicBezTo>
                </a:path>
              </a:pathLst>
            </a:custGeom>
            <a:solidFill>
              <a:schemeClr val="dk1"/>
            </a:solidFill>
            <a:ln w="15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-4503745" y="2815283"/>
              <a:ext cx="170637" cy="170789"/>
            </a:xfrm>
            <a:custGeom>
              <a:avLst/>
              <a:gdLst/>
              <a:ahLst/>
              <a:cxnLst/>
              <a:rect l="l" t="t" r="r" b="b"/>
              <a:pathLst>
                <a:path w="2249" h="2251" extrusionOk="0">
                  <a:moveTo>
                    <a:pt x="1125" y="0"/>
                  </a:moveTo>
                  <a:cubicBezTo>
                    <a:pt x="504" y="0"/>
                    <a:pt x="1" y="505"/>
                    <a:pt x="1" y="1124"/>
                  </a:cubicBezTo>
                  <a:cubicBezTo>
                    <a:pt x="1" y="1747"/>
                    <a:pt x="504" y="2250"/>
                    <a:pt x="1125" y="2250"/>
                  </a:cubicBezTo>
                  <a:cubicBezTo>
                    <a:pt x="1744" y="2250"/>
                    <a:pt x="2249" y="1745"/>
                    <a:pt x="2249" y="1124"/>
                  </a:cubicBezTo>
                  <a:cubicBezTo>
                    <a:pt x="2249" y="505"/>
                    <a:pt x="1744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-4467402" y="2851473"/>
              <a:ext cx="98255" cy="98331"/>
            </a:xfrm>
            <a:custGeom>
              <a:avLst/>
              <a:gdLst/>
              <a:ahLst/>
              <a:cxnLst/>
              <a:rect l="l" t="t" r="r" b="b"/>
              <a:pathLst>
                <a:path w="1295" h="1296" extrusionOk="0">
                  <a:moveTo>
                    <a:pt x="648" y="0"/>
                  </a:moveTo>
                  <a:cubicBezTo>
                    <a:pt x="290" y="0"/>
                    <a:pt x="1" y="292"/>
                    <a:pt x="1" y="647"/>
                  </a:cubicBezTo>
                  <a:cubicBezTo>
                    <a:pt x="1" y="1005"/>
                    <a:pt x="290" y="1296"/>
                    <a:pt x="648" y="1296"/>
                  </a:cubicBezTo>
                  <a:cubicBezTo>
                    <a:pt x="1005" y="1296"/>
                    <a:pt x="1294" y="1005"/>
                    <a:pt x="1294" y="647"/>
                  </a:cubicBezTo>
                  <a:cubicBezTo>
                    <a:pt x="1294" y="292"/>
                    <a:pt x="1005" y="0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-4489633" y="2791763"/>
              <a:ext cx="171927" cy="108877"/>
            </a:xfrm>
            <a:custGeom>
              <a:avLst/>
              <a:gdLst/>
              <a:ahLst/>
              <a:cxnLst/>
              <a:rect l="l" t="t" r="r" b="b"/>
              <a:pathLst>
                <a:path w="2266" h="1435" fill="none" extrusionOk="0">
                  <a:moveTo>
                    <a:pt x="2266" y="1434"/>
                  </a:moveTo>
                  <a:cubicBezTo>
                    <a:pt x="2266" y="1434"/>
                    <a:pt x="2232" y="747"/>
                    <a:pt x="1586" y="373"/>
                  </a:cubicBezTo>
                  <a:cubicBezTo>
                    <a:pt x="939" y="0"/>
                    <a:pt x="226" y="288"/>
                    <a:pt x="1" y="520"/>
                  </a:cubicBezTo>
                </a:path>
              </a:pathLst>
            </a:custGeom>
            <a:solidFill>
              <a:schemeClr val="dk1"/>
            </a:solidFill>
            <a:ln w="15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-4325750" y="2881367"/>
              <a:ext cx="567754" cy="37178"/>
            </a:xfrm>
            <a:custGeom>
              <a:avLst/>
              <a:gdLst/>
              <a:ahLst/>
              <a:cxnLst/>
              <a:rect l="l" t="t" r="r" b="b"/>
              <a:pathLst>
                <a:path w="7483" h="490" extrusionOk="0">
                  <a:moveTo>
                    <a:pt x="1" y="1"/>
                  </a:moveTo>
                  <a:lnTo>
                    <a:pt x="1" y="489"/>
                  </a:lnTo>
                  <a:lnTo>
                    <a:pt x="7483" y="489"/>
                  </a:lnTo>
                  <a:lnTo>
                    <a:pt x="7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-4274841" y="2918316"/>
              <a:ext cx="461608" cy="31487"/>
            </a:xfrm>
            <a:custGeom>
              <a:avLst/>
              <a:gdLst/>
              <a:ahLst/>
              <a:cxnLst/>
              <a:rect l="l" t="t" r="r" b="b"/>
              <a:pathLst>
                <a:path w="6084" h="415" extrusionOk="0">
                  <a:moveTo>
                    <a:pt x="0" y="0"/>
                  </a:moveTo>
                  <a:lnTo>
                    <a:pt x="415" y="415"/>
                  </a:lnTo>
                  <a:lnTo>
                    <a:pt x="5669" y="415"/>
                  </a:lnTo>
                  <a:lnTo>
                    <a:pt x="6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-3647764" y="1913097"/>
              <a:ext cx="18665" cy="35888"/>
            </a:xfrm>
            <a:custGeom>
              <a:avLst/>
              <a:gdLst/>
              <a:ahLst/>
              <a:cxnLst/>
              <a:rect l="l" t="t" r="r" b="b"/>
              <a:pathLst>
                <a:path w="246" h="473" fill="none" extrusionOk="0">
                  <a:moveTo>
                    <a:pt x="61" y="1"/>
                  </a:moveTo>
                  <a:lnTo>
                    <a:pt x="246" y="196"/>
                  </a:lnTo>
                  <a:cubicBezTo>
                    <a:pt x="246" y="196"/>
                    <a:pt x="1" y="252"/>
                    <a:pt x="61" y="473"/>
                  </a:cubicBezTo>
                </a:path>
              </a:pathLst>
            </a:custGeom>
            <a:solidFill>
              <a:schemeClr val="dk1"/>
            </a:solidFill>
            <a:ln w="2575" cap="rnd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-3738810" y="1850276"/>
              <a:ext cx="126935" cy="77769"/>
            </a:xfrm>
            <a:custGeom>
              <a:avLst/>
              <a:gdLst/>
              <a:ahLst/>
              <a:cxnLst/>
              <a:rect l="l" t="t" r="r" b="b"/>
              <a:pathLst>
                <a:path w="1673" h="1025" extrusionOk="0">
                  <a:moveTo>
                    <a:pt x="1032" y="0"/>
                  </a:moveTo>
                  <a:cubicBezTo>
                    <a:pt x="944" y="0"/>
                    <a:pt x="844" y="32"/>
                    <a:pt x="727" y="110"/>
                  </a:cubicBezTo>
                  <a:cubicBezTo>
                    <a:pt x="1" y="595"/>
                    <a:pt x="242" y="871"/>
                    <a:pt x="242" y="871"/>
                  </a:cubicBezTo>
                  <a:cubicBezTo>
                    <a:pt x="351" y="982"/>
                    <a:pt x="454" y="1025"/>
                    <a:pt x="548" y="1025"/>
                  </a:cubicBezTo>
                  <a:cubicBezTo>
                    <a:pt x="847" y="1025"/>
                    <a:pt x="1055" y="597"/>
                    <a:pt x="1055" y="597"/>
                  </a:cubicBezTo>
                  <a:cubicBezTo>
                    <a:pt x="1055" y="597"/>
                    <a:pt x="1056" y="597"/>
                    <a:pt x="1059" y="597"/>
                  </a:cubicBezTo>
                  <a:cubicBezTo>
                    <a:pt x="1081" y="597"/>
                    <a:pt x="1191" y="601"/>
                    <a:pt x="1284" y="687"/>
                  </a:cubicBezTo>
                  <a:cubicBezTo>
                    <a:pt x="1341" y="738"/>
                    <a:pt x="1145" y="970"/>
                    <a:pt x="1269" y="970"/>
                  </a:cubicBezTo>
                  <a:cubicBezTo>
                    <a:pt x="1281" y="970"/>
                    <a:pt x="1295" y="968"/>
                    <a:pt x="1313" y="964"/>
                  </a:cubicBezTo>
                  <a:cubicBezTo>
                    <a:pt x="1532" y="910"/>
                    <a:pt x="1672" y="586"/>
                    <a:pt x="1553" y="425"/>
                  </a:cubicBezTo>
                  <a:cubicBezTo>
                    <a:pt x="1417" y="245"/>
                    <a:pt x="1274" y="0"/>
                    <a:pt x="1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-3719235" y="1850200"/>
              <a:ext cx="102428" cy="65933"/>
            </a:xfrm>
            <a:custGeom>
              <a:avLst/>
              <a:gdLst/>
              <a:ahLst/>
              <a:cxnLst/>
              <a:rect l="l" t="t" r="r" b="b"/>
              <a:pathLst>
                <a:path w="1350" h="869" extrusionOk="0">
                  <a:moveTo>
                    <a:pt x="774" y="0"/>
                  </a:moveTo>
                  <a:cubicBezTo>
                    <a:pt x="687" y="0"/>
                    <a:pt x="586" y="32"/>
                    <a:pt x="469" y="109"/>
                  </a:cubicBezTo>
                  <a:cubicBezTo>
                    <a:pt x="270" y="240"/>
                    <a:pt x="147" y="358"/>
                    <a:pt x="67" y="458"/>
                  </a:cubicBezTo>
                  <a:cubicBezTo>
                    <a:pt x="1" y="625"/>
                    <a:pt x="78" y="716"/>
                    <a:pt x="78" y="716"/>
                  </a:cubicBezTo>
                  <a:cubicBezTo>
                    <a:pt x="186" y="827"/>
                    <a:pt x="289" y="869"/>
                    <a:pt x="383" y="869"/>
                  </a:cubicBezTo>
                  <a:cubicBezTo>
                    <a:pt x="682" y="869"/>
                    <a:pt x="893" y="439"/>
                    <a:pt x="893" y="439"/>
                  </a:cubicBezTo>
                  <a:cubicBezTo>
                    <a:pt x="893" y="439"/>
                    <a:pt x="894" y="439"/>
                    <a:pt x="897" y="439"/>
                  </a:cubicBezTo>
                  <a:cubicBezTo>
                    <a:pt x="919" y="439"/>
                    <a:pt x="1029" y="444"/>
                    <a:pt x="1120" y="528"/>
                  </a:cubicBezTo>
                  <a:cubicBezTo>
                    <a:pt x="1177" y="581"/>
                    <a:pt x="983" y="811"/>
                    <a:pt x="1105" y="811"/>
                  </a:cubicBezTo>
                  <a:cubicBezTo>
                    <a:pt x="1117" y="811"/>
                    <a:pt x="1132" y="809"/>
                    <a:pt x="1151" y="804"/>
                  </a:cubicBezTo>
                  <a:cubicBezTo>
                    <a:pt x="1212" y="789"/>
                    <a:pt x="1265" y="753"/>
                    <a:pt x="1311" y="703"/>
                  </a:cubicBezTo>
                  <a:cubicBezTo>
                    <a:pt x="1348" y="607"/>
                    <a:pt x="1350" y="498"/>
                    <a:pt x="1295" y="425"/>
                  </a:cubicBezTo>
                  <a:cubicBezTo>
                    <a:pt x="1159" y="243"/>
                    <a:pt x="1016" y="0"/>
                    <a:pt x="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-3686231" y="1882901"/>
              <a:ext cx="49317" cy="49317"/>
            </a:xfrm>
            <a:custGeom>
              <a:avLst/>
              <a:gdLst/>
              <a:ahLst/>
              <a:cxnLst/>
              <a:rect l="l" t="t" r="r" b="b"/>
              <a:pathLst>
                <a:path w="650" h="650" extrusionOk="0">
                  <a:moveTo>
                    <a:pt x="325" y="1"/>
                  </a:moveTo>
                  <a:cubicBezTo>
                    <a:pt x="146" y="1"/>
                    <a:pt x="1" y="145"/>
                    <a:pt x="1" y="325"/>
                  </a:cubicBezTo>
                  <a:cubicBezTo>
                    <a:pt x="1" y="504"/>
                    <a:pt x="146" y="650"/>
                    <a:pt x="325" y="650"/>
                  </a:cubicBezTo>
                  <a:cubicBezTo>
                    <a:pt x="506" y="650"/>
                    <a:pt x="650" y="506"/>
                    <a:pt x="650" y="325"/>
                  </a:cubicBezTo>
                  <a:cubicBezTo>
                    <a:pt x="650" y="147"/>
                    <a:pt x="506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How The Netherlands Built a Biking Utopia">
            <a:extLst>
              <a:ext uri="{FF2B5EF4-FFF2-40B4-BE49-F238E27FC236}">
                <a16:creationId xmlns:a16="http://schemas.microsoft.com/office/drawing/2014/main" id="{4000551A-DB06-896A-F4BF-7B515019F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793" y="364126"/>
            <a:ext cx="5037838" cy="283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51"/>
          <p:cNvSpPr txBox="1">
            <a:spLocks noGrp="1"/>
          </p:cNvSpPr>
          <p:nvPr>
            <p:ph type="title"/>
          </p:nvPr>
        </p:nvSpPr>
        <p:spPr>
          <a:xfrm>
            <a:off x="3953375" y="1628775"/>
            <a:ext cx="40896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5/zi</a:t>
            </a:r>
            <a:endParaRPr dirty="0"/>
          </a:p>
        </p:txBody>
      </p:sp>
      <p:sp>
        <p:nvSpPr>
          <p:cNvPr id="1523" name="Google Shape;1523;p51"/>
          <p:cNvSpPr txBox="1">
            <a:spLocks noGrp="1"/>
          </p:cNvSpPr>
          <p:nvPr>
            <p:ph type="subTitle" idx="1"/>
          </p:nvPr>
        </p:nvSpPr>
        <p:spPr>
          <a:xfrm>
            <a:off x="3953391" y="2879650"/>
            <a:ext cx="40896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Î</a:t>
            </a:r>
            <a:r>
              <a:rPr lang="en" dirty="0"/>
              <a:t>n Romania, o medie de 5 oameni pe zi mor </a:t>
            </a:r>
            <a:r>
              <a:rPr lang="ro-RO" dirty="0"/>
              <a:t>î</a:t>
            </a:r>
            <a:r>
              <a:rPr lang="en" dirty="0"/>
              <a:t>n accidente de ma</a:t>
            </a:r>
            <a:r>
              <a:rPr lang="ro-RO" dirty="0"/>
              <a:t>ș</a:t>
            </a:r>
            <a:r>
              <a:rPr lang="en" dirty="0"/>
              <a:t>in</a:t>
            </a:r>
            <a:r>
              <a:rPr lang="ro-RO" dirty="0"/>
              <a:t>ă</a:t>
            </a:r>
            <a:r>
              <a:rPr lang="en" dirty="0"/>
              <a:t>; 3% din toate mor</a:t>
            </a:r>
            <a:r>
              <a:rPr lang="ro-RO" dirty="0"/>
              <a:t>ț</a:t>
            </a:r>
            <a:r>
              <a:rPr lang="en" dirty="0"/>
              <a:t>ile anuale provin din accidente rutiere. Aceast</a:t>
            </a:r>
            <a:r>
              <a:rPr lang="ro-RO" dirty="0"/>
              <a:t>ă</a:t>
            </a:r>
            <a:r>
              <a:rPr lang="en" dirty="0"/>
              <a:t> statistic</a:t>
            </a:r>
            <a:r>
              <a:rPr lang="ro-RO" dirty="0"/>
              <a:t>ă</a:t>
            </a:r>
            <a:r>
              <a:rPr lang="en" dirty="0"/>
              <a:t> nu include complica</a:t>
            </a:r>
            <a:r>
              <a:rPr lang="ro-RO" dirty="0"/>
              <a:t>ț</a:t>
            </a:r>
            <a:r>
              <a:rPr lang="en" dirty="0"/>
              <a:t>ii dupa accidente.</a:t>
            </a:r>
            <a:endParaRPr dirty="0"/>
          </a:p>
        </p:txBody>
      </p:sp>
      <p:grpSp>
        <p:nvGrpSpPr>
          <p:cNvPr id="1524" name="Google Shape;1524;p51"/>
          <p:cNvGrpSpPr/>
          <p:nvPr/>
        </p:nvGrpSpPr>
        <p:grpSpPr>
          <a:xfrm>
            <a:off x="2114460" y="770698"/>
            <a:ext cx="1432677" cy="671059"/>
            <a:chOff x="6955290" y="10052"/>
            <a:chExt cx="877866" cy="411188"/>
          </a:xfrm>
        </p:grpSpPr>
        <p:sp>
          <p:nvSpPr>
            <p:cNvPr id="1525" name="Google Shape;1525;p51"/>
            <p:cNvSpPr/>
            <p:nvPr/>
          </p:nvSpPr>
          <p:spPr>
            <a:xfrm>
              <a:off x="7462449" y="1005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7182250" y="280144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6955290" y="20364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51"/>
          <p:cNvGrpSpPr/>
          <p:nvPr/>
        </p:nvGrpSpPr>
        <p:grpSpPr>
          <a:xfrm>
            <a:off x="170200" y="2559619"/>
            <a:ext cx="1086048" cy="1832819"/>
            <a:chOff x="176679" y="2365704"/>
            <a:chExt cx="1220142" cy="2059116"/>
          </a:xfrm>
        </p:grpSpPr>
        <p:sp>
          <p:nvSpPr>
            <p:cNvPr id="1529" name="Google Shape;1529;p51"/>
            <p:cNvSpPr/>
            <p:nvPr/>
          </p:nvSpPr>
          <p:spPr>
            <a:xfrm>
              <a:off x="767850" y="3425174"/>
              <a:ext cx="65500" cy="999646"/>
            </a:xfrm>
            <a:custGeom>
              <a:avLst/>
              <a:gdLst/>
              <a:ahLst/>
              <a:cxnLst/>
              <a:rect l="l" t="t" r="r" b="b"/>
              <a:pathLst>
                <a:path w="497" h="6849" extrusionOk="0">
                  <a:moveTo>
                    <a:pt x="1" y="1"/>
                  </a:moveTo>
                  <a:lnTo>
                    <a:pt x="1" y="6849"/>
                  </a:lnTo>
                  <a:lnTo>
                    <a:pt x="496" y="6849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>
              <a:off x="176679" y="2365704"/>
              <a:ext cx="1220142" cy="1220274"/>
            </a:xfrm>
            <a:custGeom>
              <a:avLst/>
              <a:gdLst/>
              <a:ahLst/>
              <a:cxnLst/>
              <a:rect l="l" t="t" r="r" b="b"/>
              <a:pathLst>
                <a:path w="9257" h="9258" extrusionOk="0">
                  <a:moveTo>
                    <a:pt x="4629" y="0"/>
                  </a:moveTo>
                  <a:cubicBezTo>
                    <a:pt x="2073" y="0"/>
                    <a:pt x="0" y="2074"/>
                    <a:pt x="0" y="4630"/>
                  </a:cubicBezTo>
                  <a:cubicBezTo>
                    <a:pt x="0" y="7186"/>
                    <a:pt x="2073" y="9257"/>
                    <a:pt x="4629" y="9257"/>
                  </a:cubicBezTo>
                  <a:cubicBezTo>
                    <a:pt x="7184" y="9257"/>
                    <a:pt x="9257" y="7186"/>
                    <a:pt x="9257" y="4630"/>
                  </a:cubicBezTo>
                  <a:cubicBezTo>
                    <a:pt x="9257" y="2074"/>
                    <a:pt x="7184" y="0"/>
                    <a:pt x="4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1"/>
            <p:cNvSpPr/>
            <p:nvPr/>
          </p:nvSpPr>
          <p:spPr>
            <a:xfrm>
              <a:off x="244368" y="2433539"/>
              <a:ext cx="1085164" cy="1084846"/>
            </a:xfrm>
            <a:custGeom>
              <a:avLst/>
              <a:gdLst/>
              <a:ahLst/>
              <a:cxnLst/>
              <a:rect l="l" t="t" r="r" b="b"/>
              <a:pathLst>
                <a:path w="6836" h="6834" extrusionOk="0">
                  <a:moveTo>
                    <a:pt x="3417" y="542"/>
                  </a:moveTo>
                  <a:cubicBezTo>
                    <a:pt x="5002" y="542"/>
                    <a:pt x="6292" y="1832"/>
                    <a:pt x="6292" y="3417"/>
                  </a:cubicBezTo>
                  <a:cubicBezTo>
                    <a:pt x="6292" y="5002"/>
                    <a:pt x="5002" y="6292"/>
                    <a:pt x="3417" y="6292"/>
                  </a:cubicBezTo>
                  <a:cubicBezTo>
                    <a:pt x="1833" y="6292"/>
                    <a:pt x="543" y="5002"/>
                    <a:pt x="543" y="3417"/>
                  </a:cubicBezTo>
                  <a:cubicBezTo>
                    <a:pt x="543" y="1832"/>
                    <a:pt x="1833" y="542"/>
                    <a:pt x="3417" y="542"/>
                  </a:cubicBezTo>
                  <a:close/>
                  <a:moveTo>
                    <a:pt x="3417" y="0"/>
                  </a:moveTo>
                  <a:cubicBezTo>
                    <a:pt x="1532" y="0"/>
                    <a:pt x="1" y="1531"/>
                    <a:pt x="1" y="3417"/>
                  </a:cubicBezTo>
                  <a:cubicBezTo>
                    <a:pt x="1" y="5300"/>
                    <a:pt x="1532" y="6833"/>
                    <a:pt x="3417" y="6833"/>
                  </a:cubicBezTo>
                  <a:cubicBezTo>
                    <a:pt x="5301" y="6833"/>
                    <a:pt x="6836" y="5298"/>
                    <a:pt x="6832" y="3417"/>
                  </a:cubicBezTo>
                  <a:cubicBezTo>
                    <a:pt x="6832" y="1531"/>
                    <a:pt x="5301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 flipH="1">
              <a:off x="384955" y="2806163"/>
              <a:ext cx="836354" cy="339756"/>
            </a:xfrm>
            <a:custGeom>
              <a:avLst/>
              <a:gdLst/>
              <a:ahLst/>
              <a:cxnLst/>
              <a:rect l="l" t="t" r="r" b="b"/>
              <a:pathLst>
                <a:path w="8244" h="3349" extrusionOk="0">
                  <a:moveTo>
                    <a:pt x="4755" y="0"/>
                  </a:moveTo>
                  <a:cubicBezTo>
                    <a:pt x="3459" y="0"/>
                    <a:pt x="3380" y="89"/>
                    <a:pt x="3293" y="227"/>
                  </a:cubicBezTo>
                  <a:cubicBezTo>
                    <a:pt x="3205" y="365"/>
                    <a:pt x="2363" y="1187"/>
                    <a:pt x="2363" y="1187"/>
                  </a:cubicBezTo>
                  <a:cubicBezTo>
                    <a:pt x="2363" y="1187"/>
                    <a:pt x="667" y="1231"/>
                    <a:pt x="474" y="1482"/>
                  </a:cubicBezTo>
                  <a:cubicBezTo>
                    <a:pt x="356" y="1639"/>
                    <a:pt x="323" y="1941"/>
                    <a:pt x="317" y="2147"/>
                  </a:cubicBezTo>
                  <a:lnTo>
                    <a:pt x="293" y="2147"/>
                  </a:lnTo>
                  <a:cubicBezTo>
                    <a:pt x="291" y="2147"/>
                    <a:pt x="290" y="2147"/>
                    <a:pt x="288" y="2147"/>
                  </a:cubicBezTo>
                  <a:cubicBezTo>
                    <a:pt x="0" y="2147"/>
                    <a:pt x="2" y="2595"/>
                    <a:pt x="293" y="2602"/>
                  </a:cubicBezTo>
                  <a:cubicBezTo>
                    <a:pt x="686" y="2612"/>
                    <a:pt x="1078" y="2615"/>
                    <a:pt x="1471" y="2623"/>
                  </a:cubicBezTo>
                  <a:cubicBezTo>
                    <a:pt x="1473" y="3023"/>
                    <a:pt x="1801" y="3349"/>
                    <a:pt x="2201" y="3349"/>
                  </a:cubicBezTo>
                  <a:cubicBezTo>
                    <a:pt x="2597" y="3349"/>
                    <a:pt x="2917" y="3032"/>
                    <a:pt x="2928" y="2639"/>
                  </a:cubicBezTo>
                  <a:cubicBezTo>
                    <a:pt x="3182" y="2640"/>
                    <a:pt x="3436" y="2641"/>
                    <a:pt x="3689" y="2641"/>
                  </a:cubicBezTo>
                  <a:cubicBezTo>
                    <a:pt x="4237" y="2641"/>
                    <a:pt x="4784" y="2638"/>
                    <a:pt x="5332" y="2632"/>
                  </a:cubicBezTo>
                  <a:cubicBezTo>
                    <a:pt x="5341" y="3028"/>
                    <a:pt x="5663" y="3347"/>
                    <a:pt x="6061" y="3347"/>
                  </a:cubicBezTo>
                  <a:cubicBezTo>
                    <a:pt x="6465" y="3347"/>
                    <a:pt x="6791" y="3021"/>
                    <a:pt x="6791" y="2617"/>
                  </a:cubicBezTo>
                  <a:lnTo>
                    <a:pt x="6791" y="2608"/>
                  </a:lnTo>
                  <a:cubicBezTo>
                    <a:pt x="7178" y="2599"/>
                    <a:pt x="7563" y="2593"/>
                    <a:pt x="7948" y="2580"/>
                  </a:cubicBezTo>
                  <a:cubicBezTo>
                    <a:pt x="8238" y="2571"/>
                    <a:pt x="8243" y="2127"/>
                    <a:pt x="7959" y="2127"/>
                  </a:cubicBezTo>
                  <a:cubicBezTo>
                    <a:pt x="7956" y="2127"/>
                    <a:pt x="7953" y="2127"/>
                    <a:pt x="7950" y="2127"/>
                  </a:cubicBezTo>
                  <a:cubicBezTo>
                    <a:pt x="7930" y="2127"/>
                    <a:pt x="7910" y="2127"/>
                    <a:pt x="7889" y="2129"/>
                  </a:cubicBezTo>
                  <a:cubicBezTo>
                    <a:pt x="7893" y="1801"/>
                    <a:pt x="7821" y="1244"/>
                    <a:pt x="7257" y="1244"/>
                  </a:cubicBezTo>
                  <a:cubicBezTo>
                    <a:pt x="6458" y="1244"/>
                    <a:pt x="6458" y="1185"/>
                    <a:pt x="6458" y="1185"/>
                  </a:cubicBezTo>
                  <a:cubicBezTo>
                    <a:pt x="6458" y="1185"/>
                    <a:pt x="6052" y="0"/>
                    <a:pt x="4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>
              <a:off x="407397" y="2585298"/>
              <a:ext cx="756884" cy="777362"/>
            </a:xfrm>
            <a:custGeom>
              <a:avLst/>
              <a:gdLst/>
              <a:ahLst/>
              <a:cxnLst/>
              <a:rect l="l" t="t" r="r" b="b"/>
              <a:pathLst>
                <a:path w="4768" h="4897" extrusionOk="0">
                  <a:moveTo>
                    <a:pt x="4377" y="0"/>
                  </a:moveTo>
                  <a:lnTo>
                    <a:pt x="0" y="4519"/>
                  </a:lnTo>
                  <a:lnTo>
                    <a:pt x="389" y="4897"/>
                  </a:lnTo>
                  <a:lnTo>
                    <a:pt x="4768" y="380"/>
                  </a:lnTo>
                  <a:lnTo>
                    <a:pt x="43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51"/>
          <p:cNvGrpSpPr/>
          <p:nvPr/>
        </p:nvGrpSpPr>
        <p:grpSpPr>
          <a:xfrm>
            <a:off x="1418544" y="2295083"/>
            <a:ext cx="2021910" cy="2097362"/>
            <a:chOff x="-1469952" y="-114638"/>
            <a:chExt cx="1406449" cy="1458933"/>
          </a:xfrm>
        </p:grpSpPr>
        <p:sp>
          <p:nvSpPr>
            <p:cNvPr id="1535" name="Google Shape;1535;p51"/>
            <p:cNvSpPr/>
            <p:nvPr/>
          </p:nvSpPr>
          <p:spPr>
            <a:xfrm>
              <a:off x="-1469952" y="1096419"/>
              <a:ext cx="1406449" cy="247875"/>
            </a:xfrm>
            <a:custGeom>
              <a:avLst/>
              <a:gdLst/>
              <a:ahLst/>
              <a:cxnLst/>
              <a:rect l="l" t="t" r="r" b="b"/>
              <a:pathLst>
                <a:path w="18537" h="3267" extrusionOk="0">
                  <a:moveTo>
                    <a:pt x="14517" y="1"/>
                  </a:moveTo>
                  <a:cubicBezTo>
                    <a:pt x="12835" y="1"/>
                    <a:pt x="11397" y="222"/>
                    <a:pt x="10798" y="537"/>
                  </a:cubicBezTo>
                  <a:cubicBezTo>
                    <a:pt x="9694" y="379"/>
                    <a:pt x="8368" y="287"/>
                    <a:pt x="6943" y="287"/>
                  </a:cubicBezTo>
                  <a:cubicBezTo>
                    <a:pt x="3110" y="287"/>
                    <a:pt x="1" y="954"/>
                    <a:pt x="1" y="1777"/>
                  </a:cubicBezTo>
                  <a:cubicBezTo>
                    <a:pt x="1" y="2601"/>
                    <a:pt x="3110" y="3266"/>
                    <a:pt x="6943" y="3266"/>
                  </a:cubicBezTo>
                  <a:cubicBezTo>
                    <a:pt x="10776" y="3266"/>
                    <a:pt x="13883" y="2599"/>
                    <a:pt x="13883" y="1777"/>
                  </a:cubicBezTo>
                  <a:cubicBezTo>
                    <a:pt x="13883" y="1755"/>
                    <a:pt x="13880" y="1735"/>
                    <a:pt x="13876" y="1715"/>
                  </a:cubicBezTo>
                  <a:lnTo>
                    <a:pt x="13876" y="1715"/>
                  </a:lnTo>
                  <a:cubicBezTo>
                    <a:pt x="14086" y="1722"/>
                    <a:pt x="14300" y="1726"/>
                    <a:pt x="14519" y="1726"/>
                  </a:cubicBezTo>
                  <a:cubicBezTo>
                    <a:pt x="16736" y="1726"/>
                    <a:pt x="18536" y="1339"/>
                    <a:pt x="18536" y="861"/>
                  </a:cubicBezTo>
                  <a:cubicBezTo>
                    <a:pt x="18535" y="386"/>
                    <a:pt x="16734" y="1"/>
                    <a:pt x="14517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-1014269" y="871916"/>
              <a:ext cx="236267" cy="289985"/>
            </a:xfrm>
            <a:custGeom>
              <a:avLst/>
              <a:gdLst/>
              <a:ahLst/>
              <a:cxnLst/>
              <a:rect l="l" t="t" r="r" b="b"/>
              <a:pathLst>
                <a:path w="3114" h="3822" extrusionOk="0">
                  <a:moveTo>
                    <a:pt x="1337" y="0"/>
                  </a:moveTo>
                  <a:lnTo>
                    <a:pt x="1" y="540"/>
                  </a:lnTo>
                  <a:lnTo>
                    <a:pt x="2448" y="3752"/>
                  </a:lnTo>
                  <a:cubicBezTo>
                    <a:pt x="2520" y="3801"/>
                    <a:pt x="2587" y="3821"/>
                    <a:pt x="2648" y="3821"/>
                  </a:cubicBezTo>
                  <a:cubicBezTo>
                    <a:pt x="2947" y="3821"/>
                    <a:pt x="3113" y="3338"/>
                    <a:pt x="3113" y="3338"/>
                  </a:cubicBezTo>
                  <a:lnTo>
                    <a:pt x="1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-1269576" y="862280"/>
              <a:ext cx="126252" cy="334598"/>
            </a:xfrm>
            <a:custGeom>
              <a:avLst/>
              <a:gdLst/>
              <a:ahLst/>
              <a:cxnLst/>
              <a:rect l="l" t="t" r="r" b="b"/>
              <a:pathLst>
                <a:path w="1664" h="4410" extrusionOk="0">
                  <a:moveTo>
                    <a:pt x="460" y="0"/>
                  </a:moveTo>
                  <a:lnTo>
                    <a:pt x="1" y="4154"/>
                  </a:lnTo>
                  <a:cubicBezTo>
                    <a:pt x="1" y="4154"/>
                    <a:pt x="142" y="4409"/>
                    <a:pt x="363" y="4409"/>
                  </a:cubicBezTo>
                  <a:cubicBezTo>
                    <a:pt x="474" y="4409"/>
                    <a:pt x="605" y="4346"/>
                    <a:pt x="749" y="4154"/>
                  </a:cubicBezTo>
                  <a:lnTo>
                    <a:pt x="1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-1296510" y="108196"/>
              <a:ext cx="425493" cy="868816"/>
            </a:xfrm>
            <a:custGeom>
              <a:avLst/>
              <a:gdLst/>
              <a:ahLst/>
              <a:cxnLst/>
              <a:rect l="l" t="t" r="r" b="b"/>
              <a:pathLst>
                <a:path w="5608" h="11451" extrusionOk="0">
                  <a:moveTo>
                    <a:pt x="2226" y="1"/>
                  </a:moveTo>
                  <a:lnTo>
                    <a:pt x="1321" y="330"/>
                  </a:lnTo>
                  <a:cubicBezTo>
                    <a:pt x="1321" y="330"/>
                    <a:pt x="673" y="1057"/>
                    <a:pt x="741" y="2968"/>
                  </a:cubicBezTo>
                  <a:cubicBezTo>
                    <a:pt x="805" y="4880"/>
                    <a:pt x="0" y="11450"/>
                    <a:pt x="0" y="11450"/>
                  </a:cubicBezTo>
                  <a:cubicBezTo>
                    <a:pt x="0" y="11450"/>
                    <a:pt x="3636" y="11231"/>
                    <a:pt x="5608" y="10579"/>
                  </a:cubicBezTo>
                  <a:cubicBezTo>
                    <a:pt x="5608" y="10579"/>
                    <a:pt x="3629" y="7492"/>
                    <a:pt x="3242" y="4858"/>
                  </a:cubicBezTo>
                  <a:cubicBezTo>
                    <a:pt x="3124" y="4053"/>
                    <a:pt x="3146" y="2269"/>
                    <a:pt x="2842" y="1687"/>
                  </a:cubicBezTo>
                  <a:lnTo>
                    <a:pt x="2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>
              <a:off x="-1212748" y="95904"/>
              <a:ext cx="131866" cy="140288"/>
            </a:xfrm>
            <a:custGeom>
              <a:avLst/>
              <a:gdLst/>
              <a:ahLst/>
              <a:cxnLst/>
              <a:rect l="l" t="t" r="r" b="b"/>
              <a:pathLst>
                <a:path w="1738" h="1849" extrusionOk="0">
                  <a:moveTo>
                    <a:pt x="383" y="0"/>
                  </a:moveTo>
                  <a:cubicBezTo>
                    <a:pt x="383" y="0"/>
                    <a:pt x="116" y="605"/>
                    <a:pt x="0" y="857"/>
                  </a:cubicBezTo>
                  <a:cubicBezTo>
                    <a:pt x="54" y="852"/>
                    <a:pt x="140" y="839"/>
                    <a:pt x="242" y="839"/>
                  </a:cubicBezTo>
                  <a:cubicBezTo>
                    <a:pt x="445" y="839"/>
                    <a:pt x="710" y="890"/>
                    <a:pt x="914" y="1154"/>
                  </a:cubicBezTo>
                  <a:cubicBezTo>
                    <a:pt x="1104" y="1397"/>
                    <a:pt x="1572" y="1817"/>
                    <a:pt x="1738" y="1849"/>
                  </a:cubicBezTo>
                  <a:cubicBezTo>
                    <a:pt x="1308" y="774"/>
                    <a:pt x="1122" y="161"/>
                    <a:pt x="1122" y="161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>
              <a:off x="-1256299" y="-114411"/>
              <a:ext cx="225493" cy="225493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1479" y="1"/>
                  </a:moveTo>
                  <a:cubicBezTo>
                    <a:pt x="663" y="1"/>
                    <a:pt x="1" y="666"/>
                    <a:pt x="1" y="1486"/>
                  </a:cubicBezTo>
                  <a:cubicBezTo>
                    <a:pt x="1" y="2306"/>
                    <a:pt x="666" y="2971"/>
                    <a:pt x="1486" y="2971"/>
                  </a:cubicBezTo>
                  <a:cubicBezTo>
                    <a:pt x="2306" y="2971"/>
                    <a:pt x="2972" y="2306"/>
                    <a:pt x="2972" y="1486"/>
                  </a:cubicBezTo>
                  <a:cubicBezTo>
                    <a:pt x="2972" y="666"/>
                    <a:pt x="2306" y="1"/>
                    <a:pt x="1486" y="1"/>
                  </a:cubicBezTo>
                  <a:cubicBezTo>
                    <a:pt x="1484" y="1"/>
                    <a:pt x="1482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1"/>
            <p:cNvSpPr/>
            <p:nvPr/>
          </p:nvSpPr>
          <p:spPr>
            <a:xfrm>
              <a:off x="-1224660" y="-114638"/>
              <a:ext cx="194158" cy="194082"/>
            </a:xfrm>
            <a:custGeom>
              <a:avLst/>
              <a:gdLst/>
              <a:ahLst/>
              <a:cxnLst/>
              <a:rect l="l" t="t" r="r" b="b"/>
              <a:pathLst>
                <a:path w="2559" h="2558" extrusionOk="0">
                  <a:moveTo>
                    <a:pt x="1071" y="0"/>
                  </a:moveTo>
                  <a:cubicBezTo>
                    <a:pt x="767" y="0"/>
                    <a:pt x="485" y="92"/>
                    <a:pt x="249" y="251"/>
                  </a:cubicBezTo>
                  <a:cubicBezTo>
                    <a:pt x="93" y="485"/>
                    <a:pt x="0" y="769"/>
                    <a:pt x="0" y="1073"/>
                  </a:cubicBezTo>
                  <a:cubicBezTo>
                    <a:pt x="0" y="1893"/>
                    <a:pt x="666" y="2558"/>
                    <a:pt x="1486" y="2558"/>
                  </a:cubicBezTo>
                  <a:cubicBezTo>
                    <a:pt x="1790" y="2558"/>
                    <a:pt x="2074" y="2466"/>
                    <a:pt x="2309" y="2309"/>
                  </a:cubicBezTo>
                  <a:cubicBezTo>
                    <a:pt x="2466" y="2075"/>
                    <a:pt x="2558" y="1791"/>
                    <a:pt x="2558" y="1487"/>
                  </a:cubicBezTo>
                  <a:cubicBezTo>
                    <a:pt x="2558" y="667"/>
                    <a:pt x="1891" y="0"/>
                    <a:pt x="1071" y="0"/>
                  </a:cubicBezTo>
                  <a:close/>
                </a:path>
              </a:pathLst>
            </a:custGeom>
            <a:solidFill>
              <a:srgbClr val="FFFFFF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-1256299" y="-114411"/>
              <a:ext cx="176404" cy="168892"/>
            </a:xfrm>
            <a:custGeom>
              <a:avLst/>
              <a:gdLst/>
              <a:ahLst/>
              <a:cxnLst/>
              <a:rect l="l" t="t" r="r" b="b"/>
              <a:pathLst>
                <a:path w="2325" h="2226" extrusionOk="0">
                  <a:moveTo>
                    <a:pt x="1486" y="1"/>
                  </a:moveTo>
                  <a:cubicBezTo>
                    <a:pt x="666" y="1"/>
                    <a:pt x="1" y="666"/>
                    <a:pt x="1" y="1486"/>
                  </a:cubicBezTo>
                  <a:cubicBezTo>
                    <a:pt x="1" y="1753"/>
                    <a:pt x="75" y="2004"/>
                    <a:pt x="194" y="2225"/>
                  </a:cubicBezTo>
                  <a:lnTo>
                    <a:pt x="887" y="1488"/>
                  </a:lnTo>
                  <a:lnTo>
                    <a:pt x="1018" y="675"/>
                  </a:lnTo>
                  <a:cubicBezTo>
                    <a:pt x="1097" y="344"/>
                    <a:pt x="2323" y="261"/>
                    <a:pt x="2325" y="261"/>
                  </a:cubicBezTo>
                  <a:cubicBezTo>
                    <a:pt x="2087" y="97"/>
                    <a:pt x="1798" y="1"/>
                    <a:pt x="1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-1229592" y="182549"/>
              <a:ext cx="372610" cy="385432"/>
            </a:xfrm>
            <a:custGeom>
              <a:avLst/>
              <a:gdLst/>
              <a:ahLst/>
              <a:cxnLst/>
              <a:rect l="l" t="t" r="r" b="b"/>
              <a:pathLst>
                <a:path w="4911" h="5080" extrusionOk="0">
                  <a:moveTo>
                    <a:pt x="607" y="0"/>
                  </a:moveTo>
                  <a:cubicBezTo>
                    <a:pt x="536" y="0"/>
                    <a:pt x="478" y="23"/>
                    <a:pt x="443" y="67"/>
                  </a:cubicBezTo>
                  <a:cubicBezTo>
                    <a:pt x="1" y="624"/>
                    <a:pt x="592" y="1451"/>
                    <a:pt x="1311" y="2531"/>
                  </a:cubicBezTo>
                  <a:cubicBezTo>
                    <a:pt x="2028" y="3613"/>
                    <a:pt x="3705" y="4009"/>
                    <a:pt x="3705" y="4009"/>
                  </a:cubicBezTo>
                  <a:cubicBezTo>
                    <a:pt x="3629" y="4488"/>
                    <a:pt x="4088" y="4805"/>
                    <a:pt x="4088" y="4805"/>
                  </a:cubicBezTo>
                  <a:cubicBezTo>
                    <a:pt x="4115" y="4992"/>
                    <a:pt x="4270" y="5079"/>
                    <a:pt x="4435" y="5079"/>
                  </a:cubicBezTo>
                  <a:cubicBezTo>
                    <a:pt x="4664" y="5079"/>
                    <a:pt x="4911" y="4911"/>
                    <a:pt x="4855" y="4612"/>
                  </a:cubicBezTo>
                  <a:cubicBezTo>
                    <a:pt x="4802" y="4326"/>
                    <a:pt x="4608" y="4042"/>
                    <a:pt x="4251" y="3716"/>
                  </a:cubicBezTo>
                  <a:cubicBezTo>
                    <a:pt x="3965" y="3453"/>
                    <a:pt x="2854" y="2903"/>
                    <a:pt x="2362" y="2539"/>
                  </a:cubicBezTo>
                  <a:cubicBezTo>
                    <a:pt x="1975" y="2253"/>
                    <a:pt x="1549" y="1466"/>
                    <a:pt x="1344" y="769"/>
                  </a:cubicBezTo>
                  <a:cubicBezTo>
                    <a:pt x="1186" y="235"/>
                    <a:pt x="832" y="0"/>
                    <a:pt x="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-1445598" y="10549"/>
              <a:ext cx="199089" cy="383763"/>
            </a:xfrm>
            <a:custGeom>
              <a:avLst/>
              <a:gdLst/>
              <a:ahLst/>
              <a:cxnLst/>
              <a:rect l="l" t="t" r="r" b="b"/>
              <a:pathLst>
                <a:path w="2624" h="5058" extrusionOk="0">
                  <a:moveTo>
                    <a:pt x="2155" y="1"/>
                  </a:moveTo>
                  <a:cubicBezTo>
                    <a:pt x="1625" y="1"/>
                    <a:pt x="818" y="594"/>
                    <a:pt x="1228" y="1765"/>
                  </a:cubicBezTo>
                  <a:cubicBezTo>
                    <a:pt x="1781" y="3346"/>
                    <a:pt x="1" y="3995"/>
                    <a:pt x="1335" y="4806"/>
                  </a:cubicBezTo>
                  <a:cubicBezTo>
                    <a:pt x="1628" y="4984"/>
                    <a:pt x="1852" y="5058"/>
                    <a:pt x="2021" y="5058"/>
                  </a:cubicBezTo>
                  <a:cubicBezTo>
                    <a:pt x="2618" y="5058"/>
                    <a:pt x="2539" y="4140"/>
                    <a:pt x="2496" y="3689"/>
                  </a:cubicBezTo>
                  <a:cubicBezTo>
                    <a:pt x="2441" y="3110"/>
                    <a:pt x="1453" y="585"/>
                    <a:pt x="2623" y="407"/>
                  </a:cubicBezTo>
                  <a:lnTo>
                    <a:pt x="2546" y="219"/>
                  </a:lnTo>
                  <a:cubicBezTo>
                    <a:pt x="2492" y="73"/>
                    <a:pt x="2340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-828536" y="1125098"/>
              <a:ext cx="187102" cy="101442"/>
            </a:xfrm>
            <a:custGeom>
              <a:avLst/>
              <a:gdLst/>
              <a:ahLst/>
              <a:cxnLst/>
              <a:rect l="l" t="t" r="r" b="b"/>
              <a:pathLst>
                <a:path w="2466" h="1337" extrusionOk="0">
                  <a:moveTo>
                    <a:pt x="667" y="1"/>
                  </a:moveTo>
                  <a:lnTo>
                    <a:pt x="0" y="415"/>
                  </a:lnTo>
                  <a:lnTo>
                    <a:pt x="207" y="1337"/>
                  </a:lnTo>
                  <a:lnTo>
                    <a:pt x="2466" y="294"/>
                  </a:lnTo>
                  <a:cubicBezTo>
                    <a:pt x="2466" y="294"/>
                    <a:pt x="2240" y="6"/>
                    <a:pt x="1837" y="6"/>
                  </a:cubicBezTo>
                  <a:cubicBezTo>
                    <a:pt x="1785" y="6"/>
                    <a:pt x="1731" y="10"/>
                    <a:pt x="1674" y="21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-1287027" y="1177374"/>
              <a:ext cx="178756" cy="98407"/>
            </a:xfrm>
            <a:custGeom>
              <a:avLst/>
              <a:gdLst/>
              <a:ahLst/>
              <a:cxnLst/>
              <a:rect l="l" t="t" r="r" b="b"/>
              <a:pathLst>
                <a:path w="2356" h="1297" extrusionOk="0">
                  <a:moveTo>
                    <a:pt x="231" y="1"/>
                  </a:moveTo>
                  <a:lnTo>
                    <a:pt x="0" y="710"/>
                  </a:lnTo>
                  <a:lnTo>
                    <a:pt x="1467" y="1296"/>
                  </a:lnTo>
                  <a:lnTo>
                    <a:pt x="2356" y="1296"/>
                  </a:lnTo>
                  <a:cubicBezTo>
                    <a:pt x="2356" y="1296"/>
                    <a:pt x="2238" y="795"/>
                    <a:pt x="1707" y="650"/>
                  </a:cubicBezTo>
                  <a:lnTo>
                    <a:pt x="979" y="3"/>
                  </a:lnTo>
                  <a:lnTo>
                    <a:pt x="231" y="3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-336814" y="1056738"/>
              <a:ext cx="49165" cy="119044"/>
            </a:xfrm>
            <a:custGeom>
              <a:avLst/>
              <a:gdLst/>
              <a:ahLst/>
              <a:cxnLst/>
              <a:rect l="l" t="t" r="r" b="b"/>
              <a:pathLst>
                <a:path w="648" h="1569" fill="none" extrusionOk="0">
                  <a:moveTo>
                    <a:pt x="1" y="1"/>
                  </a:moveTo>
                  <a:lnTo>
                    <a:pt x="1" y="517"/>
                  </a:lnTo>
                  <a:lnTo>
                    <a:pt x="408" y="1569"/>
                  </a:lnTo>
                  <a:lnTo>
                    <a:pt x="647" y="1569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9C224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-561241" y="947408"/>
              <a:ext cx="282701" cy="126024"/>
            </a:xfrm>
            <a:custGeom>
              <a:avLst/>
              <a:gdLst/>
              <a:ahLst/>
              <a:cxnLst/>
              <a:rect l="l" t="t" r="r" b="b"/>
              <a:pathLst>
                <a:path w="3726" h="1661" extrusionOk="0">
                  <a:moveTo>
                    <a:pt x="74" y="0"/>
                  </a:moveTo>
                  <a:cubicBezTo>
                    <a:pt x="32" y="0"/>
                    <a:pt x="1" y="32"/>
                    <a:pt x="1" y="74"/>
                  </a:cubicBezTo>
                  <a:lnTo>
                    <a:pt x="1" y="1587"/>
                  </a:lnTo>
                  <a:cubicBezTo>
                    <a:pt x="1" y="1628"/>
                    <a:pt x="32" y="1661"/>
                    <a:pt x="74" y="1661"/>
                  </a:cubicBezTo>
                  <a:lnTo>
                    <a:pt x="3651" y="1661"/>
                  </a:lnTo>
                  <a:cubicBezTo>
                    <a:pt x="3694" y="1661"/>
                    <a:pt x="3725" y="1626"/>
                    <a:pt x="3725" y="1585"/>
                  </a:cubicBezTo>
                  <a:lnTo>
                    <a:pt x="3725" y="74"/>
                  </a:lnTo>
                  <a:cubicBezTo>
                    <a:pt x="3725" y="32"/>
                    <a:pt x="3694" y="0"/>
                    <a:pt x="3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-561241" y="997559"/>
              <a:ext cx="96965" cy="118285"/>
            </a:xfrm>
            <a:custGeom>
              <a:avLst/>
              <a:gdLst/>
              <a:ahLst/>
              <a:cxnLst/>
              <a:rect l="l" t="t" r="r" b="b"/>
              <a:pathLst>
                <a:path w="1278" h="1559" extrusionOk="0">
                  <a:moveTo>
                    <a:pt x="638" y="1"/>
                  </a:moveTo>
                  <a:cubicBezTo>
                    <a:pt x="286" y="1"/>
                    <a:pt x="1" y="351"/>
                    <a:pt x="1" y="781"/>
                  </a:cubicBezTo>
                  <a:cubicBezTo>
                    <a:pt x="1" y="1210"/>
                    <a:pt x="286" y="1558"/>
                    <a:pt x="638" y="1558"/>
                  </a:cubicBezTo>
                  <a:cubicBezTo>
                    <a:pt x="990" y="1558"/>
                    <a:pt x="1278" y="1210"/>
                    <a:pt x="1278" y="781"/>
                  </a:cubicBezTo>
                  <a:cubicBezTo>
                    <a:pt x="1278" y="351"/>
                    <a:pt x="990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-543867" y="1095888"/>
              <a:ext cx="63505" cy="81563"/>
            </a:xfrm>
            <a:custGeom>
              <a:avLst/>
              <a:gdLst/>
              <a:ahLst/>
              <a:cxnLst/>
              <a:rect l="l" t="t" r="r" b="b"/>
              <a:pathLst>
                <a:path w="837" h="1075" fill="none" extrusionOk="0">
                  <a:moveTo>
                    <a:pt x="0" y="1"/>
                  </a:moveTo>
                  <a:lnTo>
                    <a:pt x="524" y="1075"/>
                  </a:lnTo>
                  <a:lnTo>
                    <a:pt x="837" y="1075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-322246" y="1032004"/>
              <a:ext cx="95448" cy="97344"/>
            </a:xfrm>
            <a:custGeom>
              <a:avLst/>
              <a:gdLst/>
              <a:ahLst/>
              <a:cxnLst/>
              <a:rect l="l" t="t" r="r" b="b"/>
              <a:pathLst>
                <a:path w="1258" h="1283" fill="none" extrusionOk="0">
                  <a:moveTo>
                    <a:pt x="0" y="0"/>
                  </a:moveTo>
                  <a:lnTo>
                    <a:pt x="417" y="953"/>
                  </a:lnTo>
                  <a:lnTo>
                    <a:pt x="970" y="927"/>
                  </a:lnTo>
                  <a:lnTo>
                    <a:pt x="1257" y="1283"/>
                  </a:ln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-322095" y="872068"/>
              <a:ext cx="147724" cy="93703"/>
            </a:xfrm>
            <a:custGeom>
              <a:avLst/>
              <a:gdLst/>
              <a:ahLst/>
              <a:cxnLst/>
              <a:rect l="l" t="t" r="r" b="b"/>
              <a:pathLst>
                <a:path w="1947" h="1235" extrusionOk="0">
                  <a:moveTo>
                    <a:pt x="57" y="0"/>
                  </a:moveTo>
                  <a:cubicBezTo>
                    <a:pt x="26" y="0"/>
                    <a:pt x="0" y="26"/>
                    <a:pt x="0" y="57"/>
                  </a:cubicBezTo>
                  <a:lnTo>
                    <a:pt x="0" y="1178"/>
                  </a:lnTo>
                  <a:cubicBezTo>
                    <a:pt x="0" y="1209"/>
                    <a:pt x="26" y="1235"/>
                    <a:pt x="57" y="1235"/>
                  </a:cubicBezTo>
                  <a:lnTo>
                    <a:pt x="1887" y="1235"/>
                  </a:lnTo>
                  <a:cubicBezTo>
                    <a:pt x="1918" y="1235"/>
                    <a:pt x="1944" y="1207"/>
                    <a:pt x="1946" y="1178"/>
                  </a:cubicBezTo>
                  <a:lnTo>
                    <a:pt x="1946" y="31"/>
                  </a:lnTo>
                  <a:cubicBezTo>
                    <a:pt x="1946" y="13"/>
                    <a:pt x="1933" y="0"/>
                    <a:pt x="1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1"/>
            <p:cNvSpPr/>
            <p:nvPr/>
          </p:nvSpPr>
          <p:spPr>
            <a:xfrm>
              <a:off x="-317922" y="801507"/>
              <a:ext cx="39378" cy="104021"/>
            </a:xfrm>
            <a:custGeom>
              <a:avLst/>
              <a:gdLst/>
              <a:ahLst/>
              <a:cxnLst/>
              <a:rect l="l" t="t" r="r" b="b"/>
              <a:pathLst>
                <a:path w="519" h="1371" extrusionOk="0">
                  <a:moveTo>
                    <a:pt x="448" y="1"/>
                  </a:moveTo>
                  <a:cubicBezTo>
                    <a:pt x="425" y="1"/>
                    <a:pt x="402" y="12"/>
                    <a:pt x="387" y="36"/>
                  </a:cubicBezTo>
                  <a:lnTo>
                    <a:pt x="81" y="562"/>
                  </a:lnTo>
                  <a:cubicBezTo>
                    <a:pt x="0" y="702"/>
                    <a:pt x="24" y="879"/>
                    <a:pt x="139" y="991"/>
                  </a:cubicBezTo>
                  <a:lnTo>
                    <a:pt x="518" y="1371"/>
                  </a:lnTo>
                  <a:lnTo>
                    <a:pt x="518" y="69"/>
                  </a:lnTo>
                  <a:cubicBezTo>
                    <a:pt x="518" y="27"/>
                    <a:pt x="483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-210943" y="871916"/>
              <a:ext cx="36571" cy="33612"/>
            </a:xfrm>
            <a:custGeom>
              <a:avLst/>
              <a:gdLst/>
              <a:ahLst/>
              <a:cxnLst/>
              <a:rect l="l" t="t" r="r" b="b"/>
              <a:pathLst>
                <a:path w="482" h="443" extrusionOk="0">
                  <a:moveTo>
                    <a:pt x="0" y="0"/>
                  </a:moveTo>
                  <a:lnTo>
                    <a:pt x="481" y="443"/>
                  </a:lnTo>
                  <a:lnTo>
                    <a:pt x="481" y="293"/>
                  </a:lnTo>
                  <a:cubicBezTo>
                    <a:pt x="479" y="133"/>
                    <a:pt x="348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-625125" y="923205"/>
              <a:ext cx="88619" cy="88316"/>
            </a:xfrm>
            <a:custGeom>
              <a:avLst/>
              <a:gdLst/>
              <a:ahLst/>
              <a:cxnLst/>
              <a:rect l="l" t="t" r="r" b="b"/>
              <a:pathLst>
                <a:path w="1168" h="1164" fill="none" extrusionOk="0">
                  <a:moveTo>
                    <a:pt x="1167" y="754"/>
                  </a:moveTo>
                  <a:cubicBezTo>
                    <a:pt x="1167" y="754"/>
                    <a:pt x="723" y="1163"/>
                    <a:pt x="362" y="828"/>
                  </a:cubicBezTo>
                  <a:cubicBezTo>
                    <a:pt x="1" y="491"/>
                    <a:pt x="493" y="1"/>
                    <a:pt x="765" y="211"/>
                  </a:cubicBezTo>
                </a:path>
              </a:pathLst>
            </a:custGeom>
            <a:solidFill>
              <a:schemeClr val="lt2"/>
            </a:solidFill>
            <a:ln w="10375" cap="rnd" cmpd="sng">
              <a:solidFill>
                <a:srgbClr val="B53157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-336814" y="938303"/>
              <a:ext cx="62291" cy="44158"/>
            </a:xfrm>
            <a:custGeom>
              <a:avLst/>
              <a:gdLst/>
              <a:ahLst/>
              <a:cxnLst/>
              <a:rect l="l" t="t" r="r" b="b"/>
              <a:pathLst>
                <a:path w="821" h="582" fill="none" extrusionOk="0">
                  <a:moveTo>
                    <a:pt x="1" y="1"/>
                  </a:moveTo>
                  <a:lnTo>
                    <a:pt x="821" y="581"/>
                  </a:ln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-919430" y="546959"/>
              <a:ext cx="590819" cy="400531"/>
            </a:xfrm>
            <a:custGeom>
              <a:avLst/>
              <a:gdLst/>
              <a:ahLst/>
              <a:cxnLst/>
              <a:rect l="l" t="t" r="r" b="b"/>
              <a:pathLst>
                <a:path w="7787" h="5279" fill="none" extrusionOk="0">
                  <a:moveTo>
                    <a:pt x="0" y="0"/>
                  </a:moveTo>
                  <a:cubicBezTo>
                    <a:pt x="0" y="0"/>
                    <a:pt x="774" y="2105"/>
                    <a:pt x="2147" y="3168"/>
                  </a:cubicBezTo>
                  <a:cubicBezTo>
                    <a:pt x="3330" y="4084"/>
                    <a:pt x="7786" y="5278"/>
                    <a:pt x="7786" y="5278"/>
                  </a:cubicBezTo>
                </a:path>
              </a:pathLst>
            </a:custGeom>
            <a:noFill/>
            <a:ln w="5200" cap="rnd" cmpd="sng">
              <a:solidFill>
                <a:schemeClr val="accent2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40"/>
          <p:cNvSpPr txBox="1">
            <a:spLocks noGrp="1"/>
          </p:cNvSpPr>
          <p:nvPr>
            <p:ph type="title"/>
          </p:nvPr>
        </p:nvSpPr>
        <p:spPr>
          <a:xfrm>
            <a:off x="713225" y="1726975"/>
            <a:ext cx="7163084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Detalierea</a:t>
            </a:r>
            <a:r>
              <a:rPr lang="en-US" dirty="0"/>
              <a:t> </a:t>
            </a:r>
            <a:r>
              <a:rPr lang="en-US" dirty="0" err="1"/>
              <a:t>argumentelor</a:t>
            </a:r>
            <a:endParaRPr dirty="0"/>
          </a:p>
        </p:txBody>
      </p:sp>
      <p:sp>
        <p:nvSpPr>
          <p:cNvPr id="1202" name="Google Shape;1202;p40"/>
          <p:cNvSpPr txBox="1">
            <a:spLocks noGrp="1"/>
          </p:cNvSpPr>
          <p:nvPr>
            <p:ph type="title" idx="2"/>
          </p:nvPr>
        </p:nvSpPr>
        <p:spPr>
          <a:xfrm>
            <a:off x="713225" y="839900"/>
            <a:ext cx="14328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204" name="Google Shape;1204;p40"/>
          <p:cNvGrpSpPr/>
          <p:nvPr/>
        </p:nvGrpSpPr>
        <p:grpSpPr>
          <a:xfrm>
            <a:off x="5961474" y="839902"/>
            <a:ext cx="1174478" cy="484801"/>
            <a:chOff x="5961474" y="839902"/>
            <a:chExt cx="1174478" cy="484801"/>
          </a:xfrm>
        </p:grpSpPr>
        <p:sp>
          <p:nvSpPr>
            <p:cNvPr id="1205" name="Google Shape;1205;p40"/>
            <p:cNvSpPr/>
            <p:nvPr/>
          </p:nvSpPr>
          <p:spPr>
            <a:xfrm flipH="1">
              <a:off x="6765245" y="839902"/>
              <a:ext cx="370707" cy="193599"/>
            </a:xfrm>
            <a:custGeom>
              <a:avLst/>
              <a:gdLst/>
              <a:ahLst/>
              <a:cxnLst/>
              <a:rect l="l" t="t" r="r" b="b"/>
              <a:pathLst>
                <a:path w="4201" h="2194" extrusionOk="0">
                  <a:moveTo>
                    <a:pt x="303" y="0"/>
                  </a:moveTo>
                  <a:cubicBezTo>
                    <a:pt x="262" y="0"/>
                    <a:pt x="219" y="11"/>
                    <a:pt x="177" y="35"/>
                  </a:cubicBezTo>
                  <a:cubicBezTo>
                    <a:pt x="67" y="97"/>
                    <a:pt x="0" y="278"/>
                    <a:pt x="85" y="389"/>
                  </a:cubicBezTo>
                  <a:cubicBezTo>
                    <a:pt x="332" y="718"/>
                    <a:pt x="619" y="1002"/>
                    <a:pt x="964" y="1233"/>
                  </a:cubicBezTo>
                  <a:cubicBezTo>
                    <a:pt x="1123" y="1338"/>
                    <a:pt x="1296" y="1417"/>
                    <a:pt x="1456" y="1516"/>
                  </a:cubicBezTo>
                  <a:cubicBezTo>
                    <a:pt x="1583" y="1592"/>
                    <a:pt x="1721" y="1706"/>
                    <a:pt x="1670" y="1867"/>
                  </a:cubicBezTo>
                  <a:cubicBezTo>
                    <a:pt x="1668" y="1891"/>
                    <a:pt x="1661" y="1914"/>
                    <a:pt x="1661" y="1942"/>
                  </a:cubicBezTo>
                  <a:cubicBezTo>
                    <a:pt x="1661" y="2108"/>
                    <a:pt x="1784" y="2194"/>
                    <a:pt x="1911" y="2194"/>
                  </a:cubicBezTo>
                  <a:cubicBezTo>
                    <a:pt x="2018" y="2194"/>
                    <a:pt x="2127" y="2134"/>
                    <a:pt x="2171" y="2010"/>
                  </a:cubicBezTo>
                  <a:cubicBezTo>
                    <a:pt x="2182" y="1977"/>
                    <a:pt x="2186" y="1944"/>
                    <a:pt x="2191" y="1913"/>
                  </a:cubicBezTo>
                  <a:cubicBezTo>
                    <a:pt x="2226" y="1765"/>
                    <a:pt x="2462" y="1697"/>
                    <a:pt x="2580" y="1647"/>
                  </a:cubicBezTo>
                  <a:cubicBezTo>
                    <a:pt x="2785" y="1559"/>
                    <a:pt x="2982" y="1454"/>
                    <a:pt x="3166" y="1328"/>
                  </a:cubicBezTo>
                  <a:cubicBezTo>
                    <a:pt x="3537" y="1083"/>
                    <a:pt x="3848" y="779"/>
                    <a:pt x="4119" y="425"/>
                  </a:cubicBezTo>
                  <a:cubicBezTo>
                    <a:pt x="4200" y="315"/>
                    <a:pt x="4130" y="136"/>
                    <a:pt x="4023" y="72"/>
                  </a:cubicBezTo>
                  <a:cubicBezTo>
                    <a:pt x="3981" y="46"/>
                    <a:pt x="3938" y="35"/>
                    <a:pt x="3897" y="35"/>
                  </a:cubicBezTo>
                  <a:cubicBezTo>
                    <a:pt x="3808" y="35"/>
                    <a:pt x="3726" y="88"/>
                    <a:pt x="3667" y="164"/>
                  </a:cubicBezTo>
                  <a:cubicBezTo>
                    <a:pt x="3382" y="534"/>
                    <a:pt x="3013" y="838"/>
                    <a:pt x="2604" y="1059"/>
                  </a:cubicBezTo>
                  <a:cubicBezTo>
                    <a:pt x="2422" y="1157"/>
                    <a:pt x="2208" y="1236"/>
                    <a:pt x="2027" y="1347"/>
                  </a:cubicBezTo>
                  <a:cubicBezTo>
                    <a:pt x="1906" y="1198"/>
                    <a:pt x="1738" y="1076"/>
                    <a:pt x="1572" y="986"/>
                  </a:cubicBezTo>
                  <a:cubicBezTo>
                    <a:pt x="1167" y="770"/>
                    <a:pt x="809" y="497"/>
                    <a:pt x="533" y="127"/>
                  </a:cubicBezTo>
                  <a:cubicBezTo>
                    <a:pt x="475" y="50"/>
                    <a:pt x="392" y="0"/>
                    <a:pt x="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 flipH="1">
              <a:off x="5961474" y="1154195"/>
              <a:ext cx="270552" cy="141096"/>
            </a:xfrm>
            <a:custGeom>
              <a:avLst/>
              <a:gdLst/>
              <a:ahLst/>
              <a:cxnLst/>
              <a:rect l="l" t="t" r="r" b="b"/>
              <a:pathLst>
                <a:path w="3066" h="1599" extrusionOk="0">
                  <a:moveTo>
                    <a:pt x="221" y="1"/>
                  </a:moveTo>
                  <a:cubicBezTo>
                    <a:pt x="191" y="1"/>
                    <a:pt x="160" y="9"/>
                    <a:pt x="130" y="27"/>
                  </a:cubicBezTo>
                  <a:cubicBezTo>
                    <a:pt x="49" y="73"/>
                    <a:pt x="1" y="203"/>
                    <a:pt x="64" y="285"/>
                  </a:cubicBezTo>
                  <a:cubicBezTo>
                    <a:pt x="242" y="524"/>
                    <a:pt x="452" y="731"/>
                    <a:pt x="701" y="896"/>
                  </a:cubicBezTo>
                  <a:cubicBezTo>
                    <a:pt x="817" y="974"/>
                    <a:pt x="943" y="1033"/>
                    <a:pt x="1061" y="1105"/>
                  </a:cubicBezTo>
                  <a:cubicBezTo>
                    <a:pt x="1153" y="1160"/>
                    <a:pt x="1254" y="1243"/>
                    <a:pt x="1217" y="1361"/>
                  </a:cubicBezTo>
                  <a:cubicBezTo>
                    <a:pt x="1215" y="1379"/>
                    <a:pt x="1210" y="1394"/>
                    <a:pt x="1210" y="1416"/>
                  </a:cubicBezTo>
                  <a:cubicBezTo>
                    <a:pt x="1210" y="1536"/>
                    <a:pt x="1299" y="1598"/>
                    <a:pt x="1392" y="1598"/>
                  </a:cubicBezTo>
                  <a:cubicBezTo>
                    <a:pt x="1470" y="1598"/>
                    <a:pt x="1550" y="1555"/>
                    <a:pt x="1582" y="1466"/>
                  </a:cubicBezTo>
                  <a:cubicBezTo>
                    <a:pt x="1591" y="1440"/>
                    <a:pt x="1593" y="1418"/>
                    <a:pt x="1597" y="1392"/>
                  </a:cubicBezTo>
                  <a:cubicBezTo>
                    <a:pt x="1623" y="1283"/>
                    <a:pt x="1796" y="1235"/>
                    <a:pt x="1881" y="1199"/>
                  </a:cubicBezTo>
                  <a:cubicBezTo>
                    <a:pt x="2030" y="1134"/>
                    <a:pt x="2172" y="1059"/>
                    <a:pt x="2306" y="968"/>
                  </a:cubicBezTo>
                  <a:cubicBezTo>
                    <a:pt x="2577" y="789"/>
                    <a:pt x="2804" y="568"/>
                    <a:pt x="3003" y="310"/>
                  </a:cubicBezTo>
                  <a:cubicBezTo>
                    <a:pt x="3066" y="231"/>
                    <a:pt x="3014" y="100"/>
                    <a:pt x="2933" y="54"/>
                  </a:cubicBezTo>
                  <a:cubicBezTo>
                    <a:pt x="2903" y="36"/>
                    <a:pt x="2873" y="29"/>
                    <a:pt x="2844" y="29"/>
                  </a:cubicBezTo>
                  <a:cubicBezTo>
                    <a:pt x="2779" y="29"/>
                    <a:pt x="2718" y="67"/>
                    <a:pt x="2675" y="121"/>
                  </a:cubicBezTo>
                  <a:cubicBezTo>
                    <a:pt x="2469" y="390"/>
                    <a:pt x="2200" y="611"/>
                    <a:pt x="1899" y="773"/>
                  </a:cubicBezTo>
                  <a:cubicBezTo>
                    <a:pt x="1768" y="845"/>
                    <a:pt x="1612" y="902"/>
                    <a:pt x="1481" y="983"/>
                  </a:cubicBezTo>
                  <a:cubicBezTo>
                    <a:pt x="1391" y="874"/>
                    <a:pt x="1269" y="784"/>
                    <a:pt x="1145" y="719"/>
                  </a:cubicBezTo>
                  <a:cubicBezTo>
                    <a:pt x="851" y="563"/>
                    <a:pt x="591" y="366"/>
                    <a:pt x="388" y="93"/>
                  </a:cubicBezTo>
                  <a:cubicBezTo>
                    <a:pt x="345" y="37"/>
                    <a:pt x="285" y="1"/>
                    <a:pt x="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 flipH="1">
              <a:off x="6499926" y="1206196"/>
              <a:ext cx="226960" cy="118506"/>
            </a:xfrm>
            <a:custGeom>
              <a:avLst/>
              <a:gdLst/>
              <a:ahLst/>
              <a:cxnLst/>
              <a:rect l="l" t="t" r="r" b="b"/>
              <a:pathLst>
                <a:path w="2572" h="1343" extrusionOk="0">
                  <a:moveTo>
                    <a:pt x="186" y="0"/>
                  </a:moveTo>
                  <a:cubicBezTo>
                    <a:pt x="161" y="0"/>
                    <a:pt x="135" y="7"/>
                    <a:pt x="110" y="21"/>
                  </a:cubicBezTo>
                  <a:cubicBezTo>
                    <a:pt x="41" y="60"/>
                    <a:pt x="1" y="170"/>
                    <a:pt x="53" y="238"/>
                  </a:cubicBezTo>
                  <a:cubicBezTo>
                    <a:pt x="202" y="441"/>
                    <a:pt x="379" y="613"/>
                    <a:pt x="589" y="754"/>
                  </a:cubicBezTo>
                  <a:cubicBezTo>
                    <a:pt x="686" y="819"/>
                    <a:pt x="791" y="867"/>
                    <a:pt x="891" y="930"/>
                  </a:cubicBezTo>
                  <a:cubicBezTo>
                    <a:pt x="968" y="976"/>
                    <a:pt x="1055" y="1046"/>
                    <a:pt x="1022" y="1143"/>
                  </a:cubicBezTo>
                  <a:cubicBezTo>
                    <a:pt x="1020" y="1160"/>
                    <a:pt x="1014" y="1173"/>
                    <a:pt x="1014" y="1189"/>
                  </a:cubicBezTo>
                  <a:cubicBezTo>
                    <a:pt x="1014" y="1290"/>
                    <a:pt x="1089" y="1343"/>
                    <a:pt x="1167" y="1343"/>
                  </a:cubicBezTo>
                  <a:cubicBezTo>
                    <a:pt x="1233" y="1343"/>
                    <a:pt x="1301" y="1306"/>
                    <a:pt x="1328" y="1230"/>
                  </a:cubicBezTo>
                  <a:cubicBezTo>
                    <a:pt x="1335" y="1210"/>
                    <a:pt x="1337" y="1189"/>
                    <a:pt x="1343" y="1169"/>
                  </a:cubicBezTo>
                  <a:cubicBezTo>
                    <a:pt x="1363" y="1079"/>
                    <a:pt x="1508" y="1036"/>
                    <a:pt x="1580" y="1005"/>
                  </a:cubicBezTo>
                  <a:cubicBezTo>
                    <a:pt x="1704" y="950"/>
                    <a:pt x="1823" y="887"/>
                    <a:pt x="1936" y="812"/>
                  </a:cubicBezTo>
                  <a:cubicBezTo>
                    <a:pt x="2163" y="659"/>
                    <a:pt x="2356" y="473"/>
                    <a:pt x="2522" y="259"/>
                  </a:cubicBezTo>
                  <a:cubicBezTo>
                    <a:pt x="2572" y="189"/>
                    <a:pt x="2531" y="82"/>
                    <a:pt x="2465" y="41"/>
                  </a:cubicBezTo>
                  <a:cubicBezTo>
                    <a:pt x="2439" y="26"/>
                    <a:pt x="2414" y="20"/>
                    <a:pt x="2389" y="20"/>
                  </a:cubicBezTo>
                  <a:cubicBezTo>
                    <a:pt x="2334" y="20"/>
                    <a:pt x="2283" y="52"/>
                    <a:pt x="2247" y="100"/>
                  </a:cubicBezTo>
                  <a:cubicBezTo>
                    <a:pt x="2072" y="325"/>
                    <a:pt x="1847" y="511"/>
                    <a:pt x="1595" y="648"/>
                  </a:cubicBezTo>
                  <a:cubicBezTo>
                    <a:pt x="1484" y="708"/>
                    <a:pt x="1354" y="756"/>
                    <a:pt x="1243" y="825"/>
                  </a:cubicBezTo>
                  <a:cubicBezTo>
                    <a:pt x="1167" y="732"/>
                    <a:pt x="1066" y="659"/>
                    <a:pt x="963" y="603"/>
                  </a:cubicBezTo>
                  <a:cubicBezTo>
                    <a:pt x="714" y="471"/>
                    <a:pt x="495" y="305"/>
                    <a:pt x="327" y="78"/>
                  </a:cubicBezTo>
                  <a:cubicBezTo>
                    <a:pt x="292" y="31"/>
                    <a:pt x="24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40"/>
          <p:cNvGrpSpPr/>
          <p:nvPr/>
        </p:nvGrpSpPr>
        <p:grpSpPr>
          <a:xfrm>
            <a:off x="6257913" y="2974638"/>
            <a:ext cx="665003" cy="1495225"/>
            <a:chOff x="10461275" y="1275100"/>
            <a:chExt cx="665003" cy="1495225"/>
          </a:xfrm>
        </p:grpSpPr>
        <p:sp>
          <p:nvSpPr>
            <p:cNvPr id="1241" name="Google Shape;1241;p40"/>
            <p:cNvSpPr/>
            <p:nvPr/>
          </p:nvSpPr>
          <p:spPr>
            <a:xfrm>
              <a:off x="10461275" y="1275100"/>
              <a:ext cx="665003" cy="790968"/>
            </a:xfrm>
            <a:custGeom>
              <a:avLst/>
              <a:gdLst/>
              <a:ahLst/>
              <a:cxnLst/>
              <a:rect l="l" t="t" r="r" b="b"/>
              <a:pathLst>
                <a:path w="5685" h="6762" extrusionOk="0">
                  <a:moveTo>
                    <a:pt x="73" y="0"/>
                  </a:moveTo>
                  <a:cubicBezTo>
                    <a:pt x="32" y="0"/>
                    <a:pt x="1" y="33"/>
                    <a:pt x="1" y="72"/>
                  </a:cubicBezTo>
                  <a:lnTo>
                    <a:pt x="1" y="6690"/>
                  </a:lnTo>
                  <a:cubicBezTo>
                    <a:pt x="1" y="6728"/>
                    <a:pt x="32" y="6761"/>
                    <a:pt x="73" y="6761"/>
                  </a:cubicBezTo>
                  <a:lnTo>
                    <a:pt x="5612" y="6761"/>
                  </a:lnTo>
                  <a:cubicBezTo>
                    <a:pt x="5651" y="6761"/>
                    <a:pt x="5684" y="6728"/>
                    <a:pt x="5684" y="6690"/>
                  </a:cubicBezTo>
                  <a:lnTo>
                    <a:pt x="5684" y="72"/>
                  </a:lnTo>
                  <a:cubicBezTo>
                    <a:pt x="5684" y="33"/>
                    <a:pt x="5651" y="0"/>
                    <a:pt x="56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10764175" y="1999325"/>
              <a:ext cx="56100" cy="771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10469698" y="1285119"/>
              <a:ext cx="648147" cy="770936"/>
            </a:xfrm>
            <a:custGeom>
              <a:avLst/>
              <a:gdLst/>
              <a:ahLst/>
              <a:cxnLst/>
              <a:rect l="l" t="t" r="r" b="b"/>
              <a:pathLst>
                <a:path w="5685" h="6762" extrusionOk="0">
                  <a:moveTo>
                    <a:pt x="73" y="0"/>
                  </a:moveTo>
                  <a:cubicBezTo>
                    <a:pt x="32" y="0"/>
                    <a:pt x="1" y="33"/>
                    <a:pt x="1" y="72"/>
                  </a:cubicBezTo>
                  <a:lnTo>
                    <a:pt x="1" y="6690"/>
                  </a:lnTo>
                  <a:cubicBezTo>
                    <a:pt x="1" y="6728"/>
                    <a:pt x="32" y="6761"/>
                    <a:pt x="73" y="6761"/>
                  </a:cubicBezTo>
                  <a:lnTo>
                    <a:pt x="5612" y="6761"/>
                  </a:lnTo>
                  <a:cubicBezTo>
                    <a:pt x="5651" y="6761"/>
                    <a:pt x="5684" y="6728"/>
                    <a:pt x="5684" y="6690"/>
                  </a:cubicBezTo>
                  <a:lnTo>
                    <a:pt x="5684" y="72"/>
                  </a:lnTo>
                  <a:cubicBezTo>
                    <a:pt x="5684" y="33"/>
                    <a:pt x="5651" y="0"/>
                    <a:pt x="56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10607537" y="1624757"/>
              <a:ext cx="360272" cy="175233"/>
            </a:xfrm>
            <a:custGeom>
              <a:avLst/>
              <a:gdLst/>
              <a:ahLst/>
              <a:cxnLst/>
              <a:rect l="l" t="t" r="r" b="b"/>
              <a:pathLst>
                <a:path w="3160" h="1537" extrusionOk="0">
                  <a:moveTo>
                    <a:pt x="34" y="1"/>
                  </a:moveTo>
                  <a:cubicBezTo>
                    <a:pt x="15" y="1"/>
                    <a:pt x="1" y="16"/>
                    <a:pt x="1" y="34"/>
                  </a:cubicBezTo>
                  <a:lnTo>
                    <a:pt x="1" y="1505"/>
                  </a:lnTo>
                  <a:cubicBezTo>
                    <a:pt x="1" y="1523"/>
                    <a:pt x="15" y="1536"/>
                    <a:pt x="34" y="1536"/>
                  </a:cubicBezTo>
                  <a:lnTo>
                    <a:pt x="3126" y="1536"/>
                  </a:lnTo>
                  <a:cubicBezTo>
                    <a:pt x="3143" y="1536"/>
                    <a:pt x="3159" y="1523"/>
                    <a:pt x="3157" y="1505"/>
                  </a:cubicBezTo>
                  <a:lnTo>
                    <a:pt x="3157" y="34"/>
                  </a:lnTo>
                  <a:cubicBezTo>
                    <a:pt x="3157" y="16"/>
                    <a:pt x="3143" y="1"/>
                    <a:pt x="3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10633759" y="1531496"/>
              <a:ext cx="307713" cy="140232"/>
            </a:xfrm>
            <a:custGeom>
              <a:avLst/>
              <a:gdLst/>
              <a:ahLst/>
              <a:cxnLst/>
              <a:rect l="l" t="t" r="r" b="b"/>
              <a:pathLst>
                <a:path w="2699" h="1230" fill="none" extrusionOk="0">
                  <a:moveTo>
                    <a:pt x="2699" y="1230"/>
                  </a:moveTo>
                  <a:lnTo>
                    <a:pt x="1" y="1230"/>
                  </a:lnTo>
                  <a:lnTo>
                    <a:pt x="174" y="310"/>
                  </a:lnTo>
                  <a:cubicBezTo>
                    <a:pt x="209" y="132"/>
                    <a:pt x="386" y="1"/>
                    <a:pt x="596" y="1"/>
                  </a:cubicBezTo>
                  <a:lnTo>
                    <a:pt x="2102" y="1"/>
                  </a:lnTo>
                  <a:cubicBezTo>
                    <a:pt x="2312" y="1"/>
                    <a:pt x="2489" y="132"/>
                    <a:pt x="2524" y="31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10897238" y="1762824"/>
              <a:ext cx="47200" cy="93602"/>
            </a:xfrm>
            <a:custGeom>
              <a:avLst/>
              <a:gdLst/>
              <a:ahLst/>
              <a:cxnLst/>
              <a:rect l="l" t="t" r="r" b="b"/>
              <a:pathLst>
                <a:path w="414" h="821" extrusionOk="0">
                  <a:moveTo>
                    <a:pt x="14" y="1"/>
                  </a:moveTo>
                  <a:cubicBezTo>
                    <a:pt x="6" y="1"/>
                    <a:pt x="1" y="8"/>
                    <a:pt x="1" y="14"/>
                  </a:cubicBezTo>
                  <a:lnTo>
                    <a:pt x="1" y="806"/>
                  </a:lnTo>
                  <a:cubicBezTo>
                    <a:pt x="1" y="813"/>
                    <a:pt x="8" y="821"/>
                    <a:pt x="14" y="821"/>
                  </a:cubicBezTo>
                  <a:lnTo>
                    <a:pt x="399" y="821"/>
                  </a:lnTo>
                  <a:cubicBezTo>
                    <a:pt x="406" y="821"/>
                    <a:pt x="412" y="815"/>
                    <a:pt x="414" y="806"/>
                  </a:cubicBezTo>
                  <a:lnTo>
                    <a:pt x="414" y="14"/>
                  </a:lnTo>
                  <a:cubicBezTo>
                    <a:pt x="414" y="8"/>
                    <a:pt x="406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10636724" y="1762824"/>
              <a:ext cx="47200" cy="93602"/>
            </a:xfrm>
            <a:custGeom>
              <a:avLst/>
              <a:gdLst/>
              <a:ahLst/>
              <a:cxnLst/>
              <a:rect l="l" t="t" r="r" b="b"/>
              <a:pathLst>
                <a:path w="414" h="821" extrusionOk="0">
                  <a:moveTo>
                    <a:pt x="14" y="1"/>
                  </a:moveTo>
                  <a:cubicBezTo>
                    <a:pt x="6" y="1"/>
                    <a:pt x="1" y="8"/>
                    <a:pt x="1" y="14"/>
                  </a:cubicBezTo>
                  <a:lnTo>
                    <a:pt x="1" y="806"/>
                  </a:lnTo>
                  <a:cubicBezTo>
                    <a:pt x="1" y="813"/>
                    <a:pt x="8" y="821"/>
                    <a:pt x="14" y="821"/>
                  </a:cubicBezTo>
                  <a:lnTo>
                    <a:pt x="399" y="821"/>
                  </a:lnTo>
                  <a:cubicBezTo>
                    <a:pt x="406" y="821"/>
                    <a:pt x="410" y="815"/>
                    <a:pt x="414" y="806"/>
                  </a:cubicBezTo>
                  <a:lnTo>
                    <a:pt x="414" y="14"/>
                  </a:lnTo>
                  <a:cubicBezTo>
                    <a:pt x="414" y="8"/>
                    <a:pt x="406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10941360" y="1610962"/>
              <a:ext cx="55637" cy="35799"/>
            </a:xfrm>
            <a:custGeom>
              <a:avLst/>
              <a:gdLst/>
              <a:ahLst/>
              <a:cxnLst/>
              <a:rect l="l" t="t" r="r" b="b"/>
              <a:pathLst>
                <a:path w="488" h="314" extrusionOk="0">
                  <a:moveTo>
                    <a:pt x="158" y="0"/>
                  </a:moveTo>
                  <a:cubicBezTo>
                    <a:pt x="69" y="0"/>
                    <a:pt x="1" y="72"/>
                    <a:pt x="1" y="157"/>
                  </a:cubicBezTo>
                  <a:cubicBezTo>
                    <a:pt x="1" y="245"/>
                    <a:pt x="73" y="314"/>
                    <a:pt x="158" y="314"/>
                  </a:cubicBezTo>
                  <a:lnTo>
                    <a:pt x="331" y="314"/>
                  </a:lnTo>
                  <a:cubicBezTo>
                    <a:pt x="417" y="314"/>
                    <a:pt x="487" y="245"/>
                    <a:pt x="487" y="157"/>
                  </a:cubicBezTo>
                  <a:cubicBezTo>
                    <a:pt x="487" y="70"/>
                    <a:pt x="416" y="0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10580060" y="1610962"/>
              <a:ext cx="55523" cy="35799"/>
            </a:xfrm>
            <a:custGeom>
              <a:avLst/>
              <a:gdLst/>
              <a:ahLst/>
              <a:cxnLst/>
              <a:rect l="l" t="t" r="r" b="b"/>
              <a:pathLst>
                <a:path w="487" h="314" extrusionOk="0">
                  <a:moveTo>
                    <a:pt x="157" y="0"/>
                  </a:moveTo>
                  <a:cubicBezTo>
                    <a:pt x="68" y="0"/>
                    <a:pt x="0" y="72"/>
                    <a:pt x="0" y="157"/>
                  </a:cubicBezTo>
                  <a:cubicBezTo>
                    <a:pt x="0" y="245"/>
                    <a:pt x="70" y="314"/>
                    <a:pt x="157" y="314"/>
                  </a:cubicBezTo>
                  <a:lnTo>
                    <a:pt x="330" y="314"/>
                  </a:lnTo>
                  <a:cubicBezTo>
                    <a:pt x="415" y="314"/>
                    <a:pt x="487" y="245"/>
                    <a:pt x="485" y="157"/>
                  </a:cubicBezTo>
                  <a:cubicBezTo>
                    <a:pt x="485" y="70"/>
                    <a:pt x="415" y="0"/>
                    <a:pt x="3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0589865" y="1468904"/>
              <a:ext cx="395159" cy="425143"/>
            </a:xfrm>
            <a:custGeom>
              <a:avLst/>
              <a:gdLst/>
              <a:ahLst/>
              <a:cxnLst/>
              <a:rect l="l" t="t" r="r" b="b"/>
              <a:pathLst>
                <a:path w="3466" h="3729" extrusionOk="0">
                  <a:moveTo>
                    <a:pt x="307" y="1"/>
                  </a:moveTo>
                  <a:lnTo>
                    <a:pt x="1" y="281"/>
                  </a:lnTo>
                  <a:lnTo>
                    <a:pt x="3159" y="3729"/>
                  </a:lnTo>
                  <a:lnTo>
                    <a:pt x="3465" y="345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0522300" y="1413075"/>
              <a:ext cx="532495" cy="532495"/>
            </a:xfrm>
            <a:custGeom>
              <a:avLst/>
              <a:gdLst/>
              <a:ahLst/>
              <a:cxnLst/>
              <a:rect l="l" t="t" r="r" b="b"/>
              <a:pathLst>
                <a:path w="4581" h="4581" fill="none" extrusionOk="0">
                  <a:moveTo>
                    <a:pt x="4580" y="2289"/>
                  </a:moveTo>
                  <a:cubicBezTo>
                    <a:pt x="4580" y="3554"/>
                    <a:pt x="3554" y="4580"/>
                    <a:pt x="2290" y="4580"/>
                  </a:cubicBezTo>
                  <a:cubicBezTo>
                    <a:pt x="1025" y="4580"/>
                    <a:pt x="1" y="3554"/>
                    <a:pt x="1" y="2289"/>
                  </a:cubicBezTo>
                  <a:cubicBezTo>
                    <a:pt x="1" y="1025"/>
                    <a:pt x="1025" y="1"/>
                    <a:pt x="2290" y="1"/>
                  </a:cubicBezTo>
                  <a:cubicBezTo>
                    <a:pt x="3554" y="1"/>
                    <a:pt x="4580" y="1025"/>
                    <a:pt x="4580" y="2289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0889941" y="1656110"/>
              <a:ext cx="54041" cy="54269"/>
            </a:xfrm>
            <a:custGeom>
              <a:avLst/>
              <a:gdLst/>
              <a:ahLst/>
              <a:cxnLst/>
              <a:rect l="l" t="t" r="r" b="b"/>
              <a:pathLst>
                <a:path w="474" h="476" fill="none" extrusionOk="0">
                  <a:moveTo>
                    <a:pt x="474" y="238"/>
                  </a:moveTo>
                  <a:cubicBezTo>
                    <a:pt x="474" y="369"/>
                    <a:pt x="369" y="476"/>
                    <a:pt x="238" y="476"/>
                  </a:cubicBezTo>
                  <a:cubicBezTo>
                    <a:pt x="105" y="476"/>
                    <a:pt x="0" y="369"/>
                    <a:pt x="0" y="238"/>
                  </a:cubicBezTo>
                  <a:cubicBezTo>
                    <a:pt x="0" y="107"/>
                    <a:pt x="105" y="1"/>
                    <a:pt x="238" y="1"/>
                  </a:cubicBezTo>
                  <a:cubicBezTo>
                    <a:pt x="369" y="1"/>
                    <a:pt x="474" y="107"/>
                    <a:pt x="474" y="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0636496" y="1656110"/>
              <a:ext cx="54155" cy="54269"/>
            </a:xfrm>
            <a:custGeom>
              <a:avLst/>
              <a:gdLst/>
              <a:ahLst/>
              <a:cxnLst/>
              <a:rect l="l" t="t" r="r" b="b"/>
              <a:pathLst>
                <a:path w="475" h="476" fill="none" extrusionOk="0">
                  <a:moveTo>
                    <a:pt x="475" y="238"/>
                  </a:moveTo>
                  <a:cubicBezTo>
                    <a:pt x="475" y="369"/>
                    <a:pt x="369" y="476"/>
                    <a:pt x="237" y="476"/>
                  </a:cubicBezTo>
                  <a:cubicBezTo>
                    <a:pt x="106" y="476"/>
                    <a:pt x="1" y="369"/>
                    <a:pt x="1" y="238"/>
                  </a:cubicBezTo>
                  <a:cubicBezTo>
                    <a:pt x="1" y="107"/>
                    <a:pt x="106" y="1"/>
                    <a:pt x="237" y="1"/>
                  </a:cubicBezTo>
                  <a:cubicBezTo>
                    <a:pt x="369" y="1"/>
                    <a:pt x="475" y="107"/>
                    <a:pt x="475" y="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0652125" y="1661050"/>
              <a:ext cx="47400" cy="47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0876900" y="1661050"/>
              <a:ext cx="47400" cy="47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36;p36">
            <a:extLst>
              <a:ext uri="{FF2B5EF4-FFF2-40B4-BE49-F238E27FC236}">
                <a16:creationId xmlns:a16="http://schemas.microsoft.com/office/drawing/2014/main" id="{8DA18F21-7534-E1E8-4ED6-954993C5022D}"/>
              </a:ext>
            </a:extLst>
          </p:cNvPr>
          <p:cNvGrpSpPr/>
          <p:nvPr/>
        </p:nvGrpSpPr>
        <p:grpSpPr>
          <a:xfrm>
            <a:off x="4013635" y="3040100"/>
            <a:ext cx="1322086" cy="1662107"/>
            <a:chOff x="3880253" y="3121248"/>
            <a:chExt cx="1193003" cy="1499826"/>
          </a:xfrm>
        </p:grpSpPr>
        <p:sp>
          <p:nvSpPr>
            <p:cNvPr id="3" name="Google Shape;1037;p36">
              <a:extLst>
                <a:ext uri="{FF2B5EF4-FFF2-40B4-BE49-F238E27FC236}">
                  <a16:creationId xmlns:a16="http://schemas.microsoft.com/office/drawing/2014/main" id="{533C722E-7504-5A3F-8837-AB887B14EC86}"/>
                </a:ext>
              </a:extLst>
            </p:cNvPr>
            <p:cNvSpPr/>
            <p:nvPr/>
          </p:nvSpPr>
          <p:spPr>
            <a:xfrm>
              <a:off x="3964318" y="4490573"/>
              <a:ext cx="1084749" cy="130501"/>
            </a:xfrm>
            <a:custGeom>
              <a:avLst/>
              <a:gdLst/>
              <a:ahLst/>
              <a:cxnLst/>
              <a:rect l="l" t="t" r="r" b="b"/>
              <a:pathLst>
                <a:path w="14297" h="1720" extrusionOk="0">
                  <a:moveTo>
                    <a:pt x="7149" y="0"/>
                  </a:moveTo>
                  <a:cubicBezTo>
                    <a:pt x="3201" y="0"/>
                    <a:pt x="0" y="385"/>
                    <a:pt x="0" y="859"/>
                  </a:cubicBezTo>
                  <a:cubicBezTo>
                    <a:pt x="0" y="1334"/>
                    <a:pt x="3201" y="1720"/>
                    <a:pt x="7149" y="1720"/>
                  </a:cubicBezTo>
                  <a:cubicBezTo>
                    <a:pt x="11096" y="1720"/>
                    <a:pt x="14297" y="1334"/>
                    <a:pt x="14297" y="859"/>
                  </a:cubicBezTo>
                  <a:cubicBezTo>
                    <a:pt x="14297" y="385"/>
                    <a:pt x="11096" y="0"/>
                    <a:pt x="7149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38;p36">
              <a:extLst>
                <a:ext uri="{FF2B5EF4-FFF2-40B4-BE49-F238E27FC236}">
                  <a16:creationId xmlns:a16="http://schemas.microsoft.com/office/drawing/2014/main" id="{799C5522-C967-C611-31A7-ECAF19E77FF4}"/>
                </a:ext>
              </a:extLst>
            </p:cNvPr>
            <p:cNvSpPr/>
            <p:nvPr/>
          </p:nvSpPr>
          <p:spPr>
            <a:xfrm>
              <a:off x="4448454" y="3825713"/>
              <a:ext cx="525872" cy="395827"/>
            </a:xfrm>
            <a:custGeom>
              <a:avLst/>
              <a:gdLst/>
              <a:ahLst/>
              <a:cxnLst/>
              <a:rect l="l" t="t" r="r" b="b"/>
              <a:pathLst>
                <a:path w="6931" h="5217" extrusionOk="0">
                  <a:moveTo>
                    <a:pt x="3858" y="0"/>
                  </a:moveTo>
                  <a:lnTo>
                    <a:pt x="1" y="417"/>
                  </a:lnTo>
                  <a:lnTo>
                    <a:pt x="1901" y="2404"/>
                  </a:lnTo>
                  <a:cubicBezTo>
                    <a:pt x="1901" y="2404"/>
                    <a:pt x="2518" y="5149"/>
                    <a:pt x="3628" y="5210"/>
                  </a:cubicBezTo>
                  <a:cubicBezTo>
                    <a:pt x="3703" y="5214"/>
                    <a:pt x="3782" y="5216"/>
                    <a:pt x="3866" y="5216"/>
                  </a:cubicBezTo>
                  <a:cubicBezTo>
                    <a:pt x="5025" y="5216"/>
                    <a:pt x="6930" y="4840"/>
                    <a:pt x="6930" y="4840"/>
                  </a:cubicBezTo>
                  <a:lnTo>
                    <a:pt x="6713" y="3205"/>
                  </a:lnTo>
                  <a:lnTo>
                    <a:pt x="5017" y="3450"/>
                  </a:lnTo>
                  <a:cubicBezTo>
                    <a:pt x="5017" y="3450"/>
                    <a:pt x="4906" y="3512"/>
                    <a:pt x="4782" y="3512"/>
                  </a:cubicBezTo>
                  <a:cubicBezTo>
                    <a:pt x="4659" y="3512"/>
                    <a:pt x="4523" y="3451"/>
                    <a:pt x="4472" y="3205"/>
                  </a:cubicBezTo>
                  <a:cubicBezTo>
                    <a:pt x="4370" y="2711"/>
                    <a:pt x="3858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39;p36">
              <a:extLst>
                <a:ext uri="{FF2B5EF4-FFF2-40B4-BE49-F238E27FC236}">
                  <a16:creationId xmlns:a16="http://schemas.microsoft.com/office/drawing/2014/main" id="{5A932E3C-1395-6221-EA4F-ACB8432864D7}"/>
                </a:ext>
              </a:extLst>
            </p:cNvPr>
            <p:cNvSpPr/>
            <p:nvPr/>
          </p:nvSpPr>
          <p:spPr>
            <a:xfrm>
              <a:off x="4318714" y="3857579"/>
              <a:ext cx="273976" cy="517602"/>
            </a:xfrm>
            <a:custGeom>
              <a:avLst/>
              <a:gdLst/>
              <a:ahLst/>
              <a:cxnLst/>
              <a:rect l="l" t="t" r="r" b="b"/>
              <a:pathLst>
                <a:path w="3611" h="6822" extrusionOk="0">
                  <a:moveTo>
                    <a:pt x="1707" y="1"/>
                  </a:moveTo>
                  <a:cubicBezTo>
                    <a:pt x="1707" y="1"/>
                    <a:pt x="496" y="1431"/>
                    <a:pt x="248" y="2850"/>
                  </a:cubicBezTo>
                  <a:cubicBezTo>
                    <a:pt x="1" y="4269"/>
                    <a:pt x="644" y="6674"/>
                    <a:pt x="644" y="6674"/>
                  </a:cubicBezTo>
                  <a:lnTo>
                    <a:pt x="2839" y="6821"/>
                  </a:lnTo>
                  <a:cubicBezTo>
                    <a:pt x="2839" y="6821"/>
                    <a:pt x="2004" y="4412"/>
                    <a:pt x="2192" y="3893"/>
                  </a:cubicBezTo>
                  <a:cubicBezTo>
                    <a:pt x="2376" y="3371"/>
                    <a:pt x="3611" y="1984"/>
                    <a:pt x="3611" y="1984"/>
                  </a:cubicBezTo>
                  <a:lnTo>
                    <a:pt x="1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40;p36">
              <a:extLst>
                <a:ext uri="{FF2B5EF4-FFF2-40B4-BE49-F238E27FC236}">
                  <a16:creationId xmlns:a16="http://schemas.microsoft.com/office/drawing/2014/main" id="{904AFCC3-99DA-EFD6-39A5-0E21C40CB7E1}"/>
                </a:ext>
              </a:extLst>
            </p:cNvPr>
            <p:cNvSpPr/>
            <p:nvPr/>
          </p:nvSpPr>
          <p:spPr>
            <a:xfrm>
              <a:off x="4192767" y="3159487"/>
              <a:ext cx="225417" cy="225569"/>
            </a:xfrm>
            <a:custGeom>
              <a:avLst/>
              <a:gdLst/>
              <a:ahLst/>
              <a:cxnLst/>
              <a:rect l="l" t="t" r="r" b="b"/>
              <a:pathLst>
                <a:path w="2971" h="2973" extrusionOk="0">
                  <a:moveTo>
                    <a:pt x="1482" y="0"/>
                  </a:moveTo>
                  <a:cubicBezTo>
                    <a:pt x="664" y="0"/>
                    <a:pt x="0" y="665"/>
                    <a:pt x="0" y="1486"/>
                  </a:cubicBezTo>
                  <a:cubicBezTo>
                    <a:pt x="0" y="2306"/>
                    <a:pt x="666" y="2973"/>
                    <a:pt x="1486" y="2973"/>
                  </a:cubicBezTo>
                  <a:cubicBezTo>
                    <a:pt x="2306" y="2973"/>
                    <a:pt x="2971" y="2306"/>
                    <a:pt x="2971" y="1486"/>
                  </a:cubicBezTo>
                  <a:cubicBezTo>
                    <a:pt x="2971" y="666"/>
                    <a:pt x="2306" y="0"/>
                    <a:pt x="1486" y="0"/>
                  </a:cubicBezTo>
                  <a:cubicBezTo>
                    <a:pt x="1485" y="0"/>
                    <a:pt x="1483" y="0"/>
                    <a:pt x="1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41;p36">
              <a:extLst>
                <a:ext uri="{FF2B5EF4-FFF2-40B4-BE49-F238E27FC236}">
                  <a16:creationId xmlns:a16="http://schemas.microsoft.com/office/drawing/2014/main" id="{1C2AB23F-5B76-948B-F1FD-C2B4A978D0E3}"/>
                </a:ext>
              </a:extLst>
            </p:cNvPr>
            <p:cNvSpPr/>
            <p:nvPr/>
          </p:nvSpPr>
          <p:spPr>
            <a:xfrm>
              <a:off x="4224330" y="3159335"/>
              <a:ext cx="194158" cy="194006"/>
            </a:xfrm>
            <a:custGeom>
              <a:avLst/>
              <a:gdLst/>
              <a:ahLst/>
              <a:cxnLst/>
              <a:rect l="l" t="t" r="r" b="b"/>
              <a:pathLst>
                <a:path w="2559" h="2557" extrusionOk="0">
                  <a:moveTo>
                    <a:pt x="1072" y="0"/>
                  </a:moveTo>
                  <a:cubicBezTo>
                    <a:pt x="767" y="0"/>
                    <a:pt x="485" y="93"/>
                    <a:pt x="250" y="249"/>
                  </a:cubicBezTo>
                  <a:cubicBezTo>
                    <a:pt x="93" y="483"/>
                    <a:pt x="1" y="767"/>
                    <a:pt x="1" y="1071"/>
                  </a:cubicBezTo>
                  <a:cubicBezTo>
                    <a:pt x="1" y="1891"/>
                    <a:pt x="666" y="2556"/>
                    <a:pt x="1486" y="2556"/>
                  </a:cubicBezTo>
                  <a:cubicBezTo>
                    <a:pt x="1790" y="2556"/>
                    <a:pt x="2074" y="2464"/>
                    <a:pt x="2310" y="2308"/>
                  </a:cubicBezTo>
                  <a:cubicBezTo>
                    <a:pt x="2467" y="2074"/>
                    <a:pt x="2559" y="1790"/>
                    <a:pt x="2559" y="1486"/>
                  </a:cubicBezTo>
                  <a:cubicBezTo>
                    <a:pt x="2559" y="666"/>
                    <a:pt x="1892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42;p36">
              <a:extLst>
                <a:ext uri="{FF2B5EF4-FFF2-40B4-BE49-F238E27FC236}">
                  <a16:creationId xmlns:a16="http://schemas.microsoft.com/office/drawing/2014/main" id="{9CF6127A-967A-3EB1-D568-DD5084DD15F4}"/>
                </a:ext>
              </a:extLst>
            </p:cNvPr>
            <p:cNvSpPr/>
            <p:nvPr/>
          </p:nvSpPr>
          <p:spPr>
            <a:xfrm>
              <a:off x="4193981" y="3159487"/>
              <a:ext cx="223293" cy="97117"/>
            </a:xfrm>
            <a:custGeom>
              <a:avLst/>
              <a:gdLst/>
              <a:ahLst/>
              <a:cxnLst/>
              <a:rect l="l" t="t" r="r" b="b"/>
              <a:pathLst>
                <a:path w="2943" h="1280" extrusionOk="0">
                  <a:moveTo>
                    <a:pt x="1473" y="0"/>
                  </a:moveTo>
                  <a:cubicBezTo>
                    <a:pt x="1472" y="0"/>
                    <a:pt x="1471" y="0"/>
                    <a:pt x="1470" y="0"/>
                  </a:cubicBezTo>
                  <a:cubicBezTo>
                    <a:pt x="721" y="0"/>
                    <a:pt x="102" y="555"/>
                    <a:pt x="1" y="1279"/>
                  </a:cubicBezTo>
                  <a:lnTo>
                    <a:pt x="2942" y="1279"/>
                  </a:lnTo>
                  <a:cubicBezTo>
                    <a:pt x="2841" y="556"/>
                    <a:pt x="2225" y="0"/>
                    <a:pt x="1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043;p36">
              <a:extLst>
                <a:ext uri="{FF2B5EF4-FFF2-40B4-BE49-F238E27FC236}">
                  <a16:creationId xmlns:a16="http://schemas.microsoft.com/office/drawing/2014/main" id="{6B29D444-E204-7364-1B7E-36C3A1A6BCF9}"/>
                </a:ext>
              </a:extLst>
            </p:cNvPr>
            <p:cNvGrpSpPr/>
            <p:nvPr/>
          </p:nvGrpSpPr>
          <p:grpSpPr>
            <a:xfrm>
              <a:off x="4187631" y="3163810"/>
              <a:ext cx="224506" cy="194006"/>
              <a:chOff x="-1165557" y="1613785"/>
              <a:chExt cx="224506" cy="194006"/>
            </a:xfrm>
          </p:grpSpPr>
          <p:sp>
            <p:nvSpPr>
              <p:cNvPr id="25" name="Google Shape;1044;p36">
                <a:extLst>
                  <a:ext uri="{FF2B5EF4-FFF2-40B4-BE49-F238E27FC236}">
                    <a16:creationId xmlns:a16="http://schemas.microsoft.com/office/drawing/2014/main" id="{13184D9C-016E-AA40-1D55-BB36B0CB80AC}"/>
                  </a:ext>
                </a:extLst>
              </p:cNvPr>
              <p:cNvSpPr/>
              <p:nvPr/>
            </p:nvSpPr>
            <p:spPr>
              <a:xfrm>
                <a:off x="-1135208" y="1613785"/>
                <a:ext cx="194158" cy="194006"/>
              </a:xfrm>
              <a:custGeom>
                <a:avLst/>
                <a:gdLst/>
                <a:ahLst/>
                <a:cxnLst/>
                <a:rect l="l" t="t" r="r" b="b"/>
                <a:pathLst>
                  <a:path w="2559" h="2557" extrusionOk="0">
                    <a:moveTo>
                      <a:pt x="1072" y="0"/>
                    </a:moveTo>
                    <a:cubicBezTo>
                      <a:pt x="767" y="0"/>
                      <a:pt x="485" y="93"/>
                      <a:pt x="250" y="249"/>
                    </a:cubicBezTo>
                    <a:cubicBezTo>
                      <a:pt x="93" y="483"/>
                      <a:pt x="1" y="767"/>
                      <a:pt x="1" y="1071"/>
                    </a:cubicBezTo>
                    <a:cubicBezTo>
                      <a:pt x="1" y="1891"/>
                      <a:pt x="666" y="2556"/>
                      <a:pt x="1486" y="2556"/>
                    </a:cubicBezTo>
                    <a:cubicBezTo>
                      <a:pt x="1790" y="2556"/>
                      <a:pt x="2074" y="2464"/>
                      <a:pt x="2310" y="2308"/>
                    </a:cubicBezTo>
                    <a:cubicBezTo>
                      <a:pt x="2467" y="2074"/>
                      <a:pt x="2559" y="1790"/>
                      <a:pt x="2559" y="1486"/>
                    </a:cubicBezTo>
                    <a:cubicBezTo>
                      <a:pt x="2559" y="666"/>
                      <a:pt x="1892" y="0"/>
                      <a:pt x="1072" y="0"/>
                    </a:cubicBezTo>
                    <a:close/>
                  </a:path>
                </a:pathLst>
              </a:custGeom>
              <a:solidFill>
                <a:srgbClr val="33333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045;p36">
                <a:extLst>
                  <a:ext uri="{FF2B5EF4-FFF2-40B4-BE49-F238E27FC236}">
                    <a16:creationId xmlns:a16="http://schemas.microsoft.com/office/drawing/2014/main" id="{8A216CA3-1A87-00A1-8C08-9D0AAEAE2CDB}"/>
                  </a:ext>
                </a:extLst>
              </p:cNvPr>
              <p:cNvSpPr/>
              <p:nvPr/>
            </p:nvSpPr>
            <p:spPr>
              <a:xfrm>
                <a:off x="-1165557" y="1613937"/>
                <a:ext cx="223293" cy="97117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1280" extrusionOk="0">
                    <a:moveTo>
                      <a:pt x="1473" y="0"/>
                    </a:moveTo>
                    <a:cubicBezTo>
                      <a:pt x="1472" y="0"/>
                      <a:pt x="1471" y="0"/>
                      <a:pt x="1470" y="0"/>
                    </a:cubicBezTo>
                    <a:cubicBezTo>
                      <a:pt x="721" y="0"/>
                      <a:pt x="102" y="555"/>
                      <a:pt x="1" y="1279"/>
                    </a:cubicBezTo>
                    <a:lnTo>
                      <a:pt x="2942" y="1279"/>
                    </a:lnTo>
                    <a:cubicBezTo>
                      <a:pt x="2841" y="556"/>
                      <a:pt x="2225" y="0"/>
                      <a:pt x="1473" y="0"/>
                    </a:cubicBezTo>
                    <a:close/>
                  </a:path>
                </a:pathLst>
              </a:custGeom>
              <a:solidFill>
                <a:srgbClr val="33333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" name="Google Shape;1046;p36">
              <a:extLst>
                <a:ext uri="{FF2B5EF4-FFF2-40B4-BE49-F238E27FC236}">
                  <a16:creationId xmlns:a16="http://schemas.microsoft.com/office/drawing/2014/main" id="{DD7F6DB9-CE74-3EE8-78C2-F87FCBA71528}"/>
                </a:ext>
              </a:extLst>
            </p:cNvPr>
            <p:cNvSpPr/>
            <p:nvPr/>
          </p:nvSpPr>
          <p:spPr>
            <a:xfrm>
              <a:off x="4267728" y="3210472"/>
              <a:ext cx="99848" cy="140061"/>
            </a:xfrm>
            <a:custGeom>
              <a:avLst/>
              <a:gdLst/>
              <a:ahLst/>
              <a:cxnLst/>
              <a:rect l="l" t="t" r="r" b="b"/>
              <a:pathLst>
                <a:path w="1316" h="1846" fill="none" extrusionOk="0">
                  <a:moveTo>
                    <a:pt x="1316" y="498"/>
                  </a:moveTo>
                  <a:lnTo>
                    <a:pt x="503" y="1846"/>
                  </a:lnTo>
                  <a:lnTo>
                    <a:pt x="0" y="1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47;p36">
              <a:extLst>
                <a:ext uri="{FF2B5EF4-FFF2-40B4-BE49-F238E27FC236}">
                  <a16:creationId xmlns:a16="http://schemas.microsoft.com/office/drawing/2014/main" id="{78424834-933C-5B1A-C209-8D0573CC93F3}"/>
                </a:ext>
              </a:extLst>
            </p:cNvPr>
            <p:cNvSpPr/>
            <p:nvPr/>
          </p:nvSpPr>
          <p:spPr>
            <a:xfrm>
              <a:off x="4282826" y="3350455"/>
              <a:ext cx="22989" cy="34446"/>
            </a:xfrm>
            <a:custGeom>
              <a:avLst/>
              <a:gdLst/>
              <a:ahLst/>
              <a:cxnLst/>
              <a:rect l="l" t="t" r="r" b="b"/>
              <a:pathLst>
                <a:path w="303" h="454" fill="none" extrusionOk="0">
                  <a:moveTo>
                    <a:pt x="302" y="1"/>
                  </a:moveTo>
                  <a:lnTo>
                    <a:pt x="0" y="454"/>
                  </a:lnTo>
                </a:path>
              </a:pathLst>
            </a:custGeom>
            <a:noFill/>
            <a:ln w="5200" cap="flat" cmpd="sng">
              <a:solidFill>
                <a:schemeClr val="dk1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8;p36">
              <a:extLst>
                <a:ext uri="{FF2B5EF4-FFF2-40B4-BE49-F238E27FC236}">
                  <a16:creationId xmlns:a16="http://schemas.microsoft.com/office/drawing/2014/main" id="{3F7C4656-457A-D360-72DB-7F6E87CC5973}"/>
                </a:ext>
              </a:extLst>
            </p:cNvPr>
            <p:cNvSpPr/>
            <p:nvPr/>
          </p:nvSpPr>
          <p:spPr>
            <a:xfrm>
              <a:off x="4157942" y="3121248"/>
              <a:ext cx="276252" cy="212519"/>
            </a:xfrm>
            <a:custGeom>
              <a:avLst/>
              <a:gdLst/>
              <a:ahLst/>
              <a:cxnLst/>
              <a:rect l="l" t="t" r="r" b="b"/>
              <a:pathLst>
                <a:path w="3641" h="2801" extrusionOk="0">
                  <a:moveTo>
                    <a:pt x="1799" y="1"/>
                  </a:moveTo>
                  <a:cubicBezTo>
                    <a:pt x="916" y="1"/>
                    <a:pt x="180" y="622"/>
                    <a:pt x="0" y="1450"/>
                  </a:cubicBezTo>
                  <a:lnTo>
                    <a:pt x="1523" y="1450"/>
                  </a:lnTo>
                  <a:cubicBezTo>
                    <a:pt x="1897" y="1450"/>
                    <a:pt x="2223" y="1698"/>
                    <a:pt x="2322" y="2060"/>
                  </a:cubicBezTo>
                  <a:lnTo>
                    <a:pt x="2387" y="2290"/>
                  </a:lnTo>
                  <a:cubicBezTo>
                    <a:pt x="2470" y="2592"/>
                    <a:pt x="2744" y="2800"/>
                    <a:pt x="3058" y="2800"/>
                  </a:cubicBezTo>
                  <a:lnTo>
                    <a:pt x="3436" y="2800"/>
                  </a:lnTo>
                  <a:lnTo>
                    <a:pt x="3640" y="1901"/>
                  </a:lnTo>
                  <a:cubicBezTo>
                    <a:pt x="3640" y="952"/>
                    <a:pt x="2949" y="115"/>
                    <a:pt x="2007" y="12"/>
                  </a:cubicBezTo>
                  <a:cubicBezTo>
                    <a:pt x="1937" y="5"/>
                    <a:pt x="1868" y="1"/>
                    <a:pt x="1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9;p36">
              <a:extLst>
                <a:ext uri="{FF2B5EF4-FFF2-40B4-BE49-F238E27FC236}">
                  <a16:creationId xmlns:a16="http://schemas.microsoft.com/office/drawing/2014/main" id="{40175CD8-23B9-F4C0-AA55-EE8C550AD340}"/>
                </a:ext>
              </a:extLst>
            </p:cNvPr>
            <p:cNvSpPr/>
            <p:nvPr/>
          </p:nvSpPr>
          <p:spPr>
            <a:xfrm>
              <a:off x="4787523" y="3529739"/>
              <a:ext cx="125645" cy="130425"/>
            </a:xfrm>
            <a:custGeom>
              <a:avLst/>
              <a:gdLst/>
              <a:ahLst/>
              <a:cxnLst/>
              <a:rect l="l" t="t" r="r" b="b"/>
              <a:pathLst>
                <a:path w="1656" h="1719" extrusionOk="0">
                  <a:moveTo>
                    <a:pt x="603" y="0"/>
                  </a:moveTo>
                  <a:lnTo>
                    <a:pt x="1" y="433"/>
                  </a:lnTo>
                  <a:cubicBezTo>
                    <a:pt x="1" y="433"/>
                    <a:pt x="161" y="1438"/>
                    <a:pt x="336" y="1489"/>
                  </a:cubicBezTo>
                  <a:cubicBezTo>
                    <a:pt x="350" y="1493"/>
                    <a:pt x="362" y="1495"/>
                    <a:pt x="372" y="1495"/>
                  </a:cubicBezTo>
                  <a:cubicBezTo>
                    <a:pt x="488" y="1495"/>
                    <a:pt x="362" y="1223"/>
                    <a:pt x="535" y="1065"/>
                  </a:cubicBezTo>
                  <a:cubicBezTo>
                    <a:pt x="535" y="1065"/>
                    <a:pt x="747" y="1524"/>
                    <a:pt x="952" y="1683"/>
                  </a:cubicBezTo>
                  <a:cubicBezTo>
                    <a:pt x="985" y="1708"/>
                    <a:pt x="1016" y="1719"/>
                    <a:pt x="1046" y="1719"/>
                  </a:cubicBezTo>
                  <a:cubicBezTo>
                    <a:pt x="1130" y="1719"/>
                    <a:pt x="1206" y="1634"/>
                    <a:pt x="1304" y="1561"/>
                  </a:cubicBezTo>
                  <a:cubicBezTo>
                    <a:pt x="1656" y="1305"/>
                    <a:pt x="1188" y="651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50;p36">
              <a:extLst>
                <a:ext uri="{FF2B5EF4-FFF2-40B4-BE49-F238E27FC236}">
                  <a16:creationId xmlns:a16="http://schemas.microsoft.com/office/drawing/2014/main" id="{F18825A4-D3F1-3437-2FE2-7FAAE7D44712}"/>
                </a:ext>
              </a:extLst>
            </p:cNvPr>
            <p:cNvSpPr/>
            <p:nvPr/>
          </p:nvSpPr>
          <p:spPr>
            <a:xfrm>
              <a:off x="3880253" y="3707429"/>
              <a:ext cx="129970" cy="118513"/>
            </a:xfrm>
            <a:custGeom>
              <a:avLst/>
              <a:gdLst/>
              <a:ahLst/>
              <a:cxnLst/>
              <a:rect l="l" t="t" r="r" b="b"/>
              <a:pathLst>
                <a:path w="1713" h="1562" extrusionOk="0">
                  <a:moveTo>
                    <a:pt x="1309" y="0"/>
                  </a:moveTo>
                  <a:cubicBezTo>
                    <a:pt x="1309" y="0"/>
                    <a:pt x="317" y="690"/>
                    <a:pt x="115" y="1174"/>
                  </a:cubicBezTo>
                  <a:cubicBezTo>
                    <a:pt x="1" y="1448"/>
                    <a:pt x="66" y="1561"/>
                    <a:pt x="192" y="1561"/>
                  </a:cubicBezTo>
                  <a:cubicBezTo>
                    <a:pt x="290" y="1561"/>
                    <a:pt x="424" y="1492"/>
                    <a:pt x="539" y="1377"/>
                  </a:cubicBezTo>
                  <a:cubicBezTo>
                    <a:pt x="802" y="1115"/>
                    <a:pt x="843" y="1055"/>
                    <a:pt x="1064" y="1055"/>
                  </a:cubicBezTo>
                  <a:cubicBezTo>
                    <a:pt x="1064" y="1055"/>
                    <a:pt x="924" y="1543"/>
                    <a:pt x="1125" y="1561"/>
                  </a:cubicBezTo>
                  <a:cubicBezTo>
                    <a:pt x="1125" y="1561"/>
                    <a:pt x="1233" y="1200"/>
                    <a:pt x="1530" y="782"/>
                  </a:cubicBezTo>
                  <a:cubicBezTo>
                    <a:pt x="1598" y="682"/>
                    <a:pt x="1713" y="387"/>
                    <a:pt x="1713" y="387"/>
                  </a:cubicBezTo>
                  <a:lnTo>
                    <a:pt x="1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51;p36">
              <a:extLst>
                <a:ext uri="{FF2B5EF4-FFF2-40B4-BE49-F238E27FC236}">
                  <a16:creationId xmlns:a16="http://schemas.microsoft.com/office/drawing/2014/main" id="{7A347806-C779-7D17-490E-619D6114F987}"/>
                </a:ext>
              </a:extLst>
            </p:cNvPr>
            <p:cNvSpPr/>
            <p:nvPr/>
          </p:nvSpPr>
          <p:spPr>
            <a:xfrm>
              <a:off x="3962194" y="3384445"/>
              <a:ext cx="507739" cy="382322"/>
            </a:xfrm>
            <a:custGeom>
              <a:avLst/>
              <a:gdLst/>
              <a:ahLst/>
              <a:cxnLst/>
              <a:rect l="l" t="t" r="r" b="b"/>
              <a:pathLst>
                <a:path w="6692" h="5039" extrusionOk="0">
                  <a:moveTo>
                    <a:pt x="4701" y="1"/>
                  </a:moveTo>
                  <a:cubicBezTo>
                    <a:pt x="4645" y="1"/>
                    <a:pt x="4587" y="3"/>
                    <a:pt x="4527" y="8"/>
                  </a:cubicBezTo>
                  <a:cubicBezTo>
                    <a:pt x="4527" y="8"/>
                    <a:pt x="3928" y="658"/>
                    <a:pt x="3251" y="1915"/>
                  </a:cubicBezTo>
                  <a:cubicBezTo>
                    <a:pt x="2573" y="3170"/>
                    <a:pt x="568" y="3187"/>
                    <a:pt x="0" y="3985"/>
                  </a:cubicBezTo>
                  <a:lnTo>
                    <a:pt x="837" y="5039"/>
                  </a:lnTo>
                  <a:cubicBezTo>
                    <a:pt x="837" y="5039"/>
                    <a:pt x="2717" y="4996"/>
                    <a:pt x="3788" y="4528"/>
                  </a:cubicBezTo>
                  <a:cubicBezTo>
                    <a:pt x="4858" y="4062"/>
                    <a:pt x="5870" y="2894"/>
                    <a:pt x="5870" y="2894"/>
                  </a:cubicBezTo>
                  <a:cubicBezTo>
                    <a:pt x="5870" y="2894"/>
                    <a:pt x="6691" y="1"/>
                    <a:pt x="4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52;p36">
              <a:extLst>
                <a:ext uri="{FF2B5EF4-FFF2-40B4-BE49-F238E27FC236}">
                  <a16:creationId xmlns:a16="http://schemas.microsoft.com/office/drawing/2014/main" id="{EE090F7D-A4E4-78A8-5A51-F08FC44408D5}"/>
                </a:ext>
              </a:extLst>
            </p:cNvPr>
            <p:cNvSpPr/>
            <p:nvPr/>
          </p:nvSpPr>
          <p:spPr>
            <a:xfrm>
              <a:off x="4313858" y="3334825"/>
              <a:ext cx="473900" cy="538467"/>
            </a:xfrm>
            <a:custGeom>
              <a:avLst/>
              <a:gdLst/>
              <a:ahLst/>
              <a:cxnLst/>
              <a:rect l="l" t="t" r="r" b="b"/>
              <a:pathLst>
                <a:path w="6246" h="7097" extrusionOk="0">
                  <a:moveTo>
                    <a:pt x="1132" y="0"/>
                  </a:moveTo>
                  <a:lnTo>
                    <a:pt x="0" y="658"/>
                  </a:lnTo>
                  <a:cubicBezTo>
                    <a:pt x="0" y="658"/>
                    <a:pt x="277" y="2518"/>
                    <a:pt x="813" y="3432"/>
                  </a:cubicBezTo>
                  <a:cubicBezTo>
                    <a:pt x="1349" y="4347"/>
                    <a:pt x="1771" y="6891"/>
                    <a:pt x="1771" y="6891"/>
                  </a:cubicBezTo>
                  <a:cubicBezTo>
                    <a:pt x="2366" y="7037"/>
                    <a:pt x="2894" y="7097"/>
                    <a:pt x="3359" y="7097"/>
                  </a:cubicBezTo>
                  <a:cubicBezTo>
                    <a:pt x="5417" y="7097"/>
                    <a:pt x="6246" y="5927"/>
                    <a:pt x="6246" y="5927"/>
                  </a:cubicBezTo>
                  <a:cubicBezTo>
                    <a:pt x="6246" y="5927"/>
                    <a:pt x="5794" y="5114"/>
                    <a:pt x="4390" y="2707"/>
                  </a:cubicBezTo>
                  <a:cubicBezTo>
                    <a:pt x="2988" y="297"/>
                    <a:pt x="1132" y="0"/>
                    <a:pt x="1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53;p36">
              <a:extLst>
                <a:ext uri="{FF2B5EF4-FFF2-40B4-BE49-F238E27FC236}">
                  <a16:creationId xmlns:a16="http://schemas.microsoft.com/office/drawing/2014/main" id="{55A1825C-1431-2DC5-BC15-164AD52C4C04}"/>
                </a:ext>
              </a:extLst>
            </p:cNvPr>
            <p:cNvSpPr/>
            <p:nvPr/>
          </p:nvSpPr>
          <p:spPr>
            <a:xfrm>
              <a:off x="4373796" y="3291882"/>
              <a:ext cx="489302" cy="278452"/>
            </a:xfrm>
            <a:custGeom>
              <a:avLst/>
              <a:gdLst/>
              <a:ahLst/>
              <a:cxnLst/>
              <a:rect l="l" t="t" r="r" b="b"/>
              <a:pathLst>
                <a:path w="6449" h="3670" extrusionOk="0">
                  <a:moveTo>
                    <a:pt x="3418" y="1"/>
                  </a:moveTo>
                  <a:cubicBezTo>
                    <a:pt x="2787" y="1"/>
                    <a:pt x="2184" y="159"/>
                    <a:pt x="1777" y="284"/>
                  </a:cubicBezTo>
                  <a:cubicBezTo>
                    <a:pt x="841" y="574"/>
                    <a:pt x="419" y="1001"/>
                    <a:pt x="419" y="1001"/>
                  </a:cubicBezTo>
                  <a:cubicBezTo>
                    <a:pt x="1" y="1911"/>
                    <a:pt x="701" y="2474"/>
                    <a:pt x="1517" y="2757"/>
                  </a:cubicBezTo>
                  <a:cubicBezTo>
                    <a:pt x="1601" y="2786"/>
                    <a:pt x="1688" y="2798"/>
                    <a:pt x="1776" y="2798"/>
                  </a:cubicBezTo>
                  <a:cubicBezTo>
                    <a:pt x="2462" y="2798"/>
                    <a:pt x="3271" y="2043"/>
                    <a:pt x="3784" y="2043"/>
                  </a:cubicBezTo>
                  <a:cubicBezTo>
                    <a:pt x="3853" y="2043"/>
                    <a:pt x="3917" y="2057"/>
                    <a:pt x="3974" y="2088"/>
                  </a:cubicBezTo>
                  <a:cubicBezTo>
                    <a:pt x="4510" y="2381"/>
                    <a:pt x="5294" y="3670"/>
                    <a:pt x="5294" y="3670"/>
                  </a:cubicBezTo>
                  <a:lnTo>
                    <a:pt x="6449" y="3137"/>
                  </a:lnTo>
                  <a:cubicBezTo>
                    <a:pt x="6449" y="3137"/>
                    <a:pt x="6077" y="1950"/>
                    <a:pt x="5658" y="1222"/>
                  </a:cubicBezTo>
                  <a:cubicBezTo>
                    <a:pt x="5107" y="268"/>
                    <a:pt x="4238" y="1"/>
                    <a:pt x="3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54;p36">
              <a:extLst>
                <a:ext uri="{FF2B5EF4-FFF2-40B4-BE49-F238E27FC236}">
                  <a16:creationId xmlns:a16="http://schemas.microsoft.com/office/drawing/2014/main" id="{67D249FF-D5FD-A240-52B6-C0114E19A3FE}"/>
                </a:ext>
              </a:extLst>
            </p:cNvPr>
            <p:cNvSpPr/>
            <p:nvPr/>
          </p:nvSpPr>
          <p:spPr>
            <a:xfrm>
              <a:off x="4262645" y="4363868"/>
              <a:ext cx="206221" cy="84674"/>
            </a:xfrm>
            <a:custGeom>
              <a:avLst/>
              <a:gdLst/>
              <a:ahLst/>
              <a:cxnLst/>
              <a:rect l="l" t="t" r="r" b="b"/>
              <a:pathLst>
                <a:path w="2718" h="1116" extrusionOk="0">
                  <a:moveTo>
                    <a:pt x="1383" y="1"/>
                  </a:moveTo>
                  <a:lnTo>
                    <a:pt x="417" y="493"/>
                  </a:lnTo>
                  <a:cubicBezTo>
                    <a:pt x="417" y="493"/>
                    <a:pt x="1" y="598"/>
                    <a:pt x="216" y="1116"/>
                  </a:cubicBezTo>
                  <a:lnTo>
                    <a:pt x="2717" y="1116"/>
                  </a:lnTo>
                  <a:lnTo>
                    <a:pt x="2717" y="87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55;p36">
              <a:extLst>
                <a:ext uri="{FF2B5EF4-FFF2-40B4-BE49-F238E27FC236}">
                  <a16:creationId xmlns:a16="http://schemas.microsoft.com/office/drawing/2014/main" id="{DF3A4556-B576-2E4C-ABCE-2D451CC94CC0}"/>
                </a:ext>
              </a:extLst>
            </p:cNvPr>
            <p:cNvSpPr/>
            <p:nvPr/>
          </p:nvSpPr>
          <p:spPr>
            <a:xfrm>
              <a:off x="4960358" y="4075405"/>
              <a:ext cx="112898" cy="195599"/>
            </a:xfrm>
            <a:custGeom>
              <a:avLst/>
              <a:gdLst/>
              <a:ahLst/>
              <a:cxnLst/>
              <a:rect l="l" t="t" r="r" b="b"/>
              <a:pathLst>
                <a:path w="1488" h="2578" extrusionOk="0">
                  <a:moveTo>
                    <a:pt x="1068" y="1"/>
                  </a:moveTo>
                  <a:lnTo>
                    <a:pt x="1" y="183"/>
                  </a:lnTo>
                  <a:lnTo>
                    <a:pt x="174" y="1482"/>
                  </a:lnTo>
                  <a:lnTo>
                    <a:pt x="841" y="2373"/>
                  </a:lnTo>
                  <a:cubicBezTo>
                    <a:pt x="841" y="2373"/>
                    <a:pt x="932" y="2578"/>
                    <a:pt x="1161" y="2578"/>
                  </a:cubicBezTo>
                  <a:cubicBezTo>
                    <a:pt x="1249" y="2578"/>
                    <a:pt x="1357" y="2548"/>
                    <a:pt x="1488" y="2465"/>
                  </a:cubicBez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6;p36">
              <a:extLst>
                <a:ext uri="{FF2B5EF4-FFF2-40B4-BE49-F238E27FC236}">
                  <a16:creationId xmlns:a16="http://schemas.microsoft.com/office/drawing/2014/main" id="{422C6910-AC64-71B4-C799-11BAE1AE2FEE}"/>
                </a:ext>
              </a:extLst>
            </p:cNvPr>
            <p:cNvSpPr/>
            <p:nvPr/>
          </p:nvSpPr>
          <p:spPr>
            <a:xfrm>
              <a:off x="4680999" y="4448464"/>
              <a:ext cx="121472" cy="66085"/>
            </a:xfrm>
            <a:custGeom>
              <a:avLst/>
              <a:gdLst/>
              <a:ahLst/>
              <a:cxnLst/>
              <a:rect l="l" t="t" r="r" b="b"/>
              <a:pathLst>
                <a:path w="1601" h="871" extrusionOk="0">
                  <a:moveTo>
                    <a:pt x="1600" y="1"/>
                  </a:moveTo>
                  <a:lnTo>
                    <a:pt x="1" y="4"/>
                  </a:lnTo>
                  <a:lnTo>
                    <a:pt x="327" y="870"/>
                  </a:lnTo>
                  <a:lnTo>
                    <a:pt x="760" y="870"/>
                  </a:lnTo>
                  <a:cubicBezTo>
                    <a:pt x="760" y="870"/>
                    <a:pt x="1003" y="211"/>
                    <a:pt x="16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57;p36">
              <a:extLst>
                <a:ext uri="{FF2B5EF4-FFF2-40B4-BE49-F238E27FC236}">
                  <a16:creationId xmlns:a16="http://schemas.microsoft.com/office/drawing/2014/main" id="{ABB7B241-9982-AEDE-73F3-86B3CAC984DB}"/>
                </a:ext>
              </a:extLst>
            </p:cNvPr>
            <p:cNvSpPr/>
            <p:nvPr/>
          </p:nvSpPr>
          <p:spPr>
            <a:xfrm>
              <a:off x="4713548" y="4467584"/>
              <a:ext cx="88164" cy="88164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581" y="1"/>
                  </a:moveTo>
                  <a:cubicBezTo>
                    <a:pt x="261" y="1"/>
                    <a:pt x="1" y="263"/>
                    <a:pt x="1" y="581"/>
                  </a:cubicBezTo>
                  <a:cubicBezTo>
                    <a:pt x="1" y="902"/>
                    <a:pt x="261" y="1162"/>
                    <a:pt x="581" y="1162"/>
                  </a:cubicBezTo>
                  <a:cubicBezTo>
                    <a:pt x="900" y="1162"/>
                    <a:pt x="1162" y="902"/>
                    <a:pt x="1162" y="581"/>
                  </a:cubicBezTo>
                  <a:cubicBezTo>
                    <a:pt x="1162" y="259"/>
                    <a:pt x="900" y="1"/>
                    <a:pt x="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8;p36">
              <a:extLst>
                <a:ext uri="{FF2B5EF4-FFF2-40B4-BE49-F238E27FC236}">
                  <a16:creationId xmlns:a16="http://schemas.microsoft.com/office/drawing/2014/main" id="{5F7A6FE6-BE02-34FB-367E-77E2E3A7E279}"/>
                </a:ext>
              </a:extLst>
            </p:cNvPr>
            <p:cNvSpPr/>
            <p:nvPr/>
          </p:nvSpPr>
          <p:spPr>
            <a:xfrm>
              <a:off x="4211887" y="4448464"/>
              <a:ext cx="121472" cy="66085"/>
            </a:xfrm>
            <a:custGeom>
              <a:avLst/>
              <a:gdLst/>
              <a:ahLst/>
              <a:cxnLst/>
              <a:rect l="l" t="t" r="r" b="b"/>
              <a:pathLst>
                <a:path w="1601" h="871" extrusionOk="0">
                  <a:moveTo>
                    <a:pt x="1" y="1"/>
                  </a:moveTo>
                  <a:cubicBezTo>
                    <a:pt x="598" y="211"/>
                    <a:pt x="843" y="870"/>
                    <a:pt x="843" y="870"/>
                  </a:cubicBezTo>
                  <a:lnTo>
                    <a:pt x="1276" y="870"/>
                  </a:lnTo>
                  <a:lnTo>
                    <a:pt x="1600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9;p36">
              <a:extLst>
                <a:ext uri="{FF2B5EF4-FFF2-40B4-BE49-F238E27FC236}">
                  <a16:creationId xmlns:a16="http://schemas.microsoft.com/office/drawing/2014/main" id="{09CEB18F-AA06-1E60-DEAA-337C62E67428}"/>
                </a:ext>
              </a:extLst>
            </p:cNvPr>
            <p:cNvSpPr/>
            <p:nvPr/>
          </p:nvSpPr>
          <p:spPr>
            <a:xfrm>
              <a:off x="4212569" y="4467584"/>
              <a:ext cx="88164" cy="88164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582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2"/>
                    <a:pt x="263" y="1162"/>
                    <a:pt x="582" y="1162"/>
                  </a:cubicBezTo>
                  <a:cubicBezTo>
                    <a:pt x="902" y="1162"/>
                    <a:pt x="1162" y="902"/>
                    <a:pt x="1162" y="581"/>
                  </a:cubicBezTo>
                  <a:cubicBezTo>
                    <a:pt x="1162" y="263"/>
                    <a:pt x="902" y="1"/>
                    <a:pt x="5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60;p36">
              <a:extLst>
                <a:ext uri="{FF2B5EF4-FFF2-40B4-BE49-F238E27FC236}">
                  <a16:creationId xmlns:a16="http://schemas.microsoft.com/office/drawing/2014/main" id="{398F93B8-9FAD-6BAF-78DA-8AFE5DE5CA53}"/>
                </a:ext>
              </a:extLst>
            </p:cNvPr>
            <p:cNvSpPr/>
            <p:nvPr/>
          </p:nvSpPr>
          <p:spPr>
            <a:xfrm>
              <a:off x="4090568" y="4389360"/>
              <a:ext cx="832018" cy="67830"/>
            </a:xfrm>
            <a:custGeom>
              <a:avLst/>
              <a:gdLst/>
              <a:ahLst/>
              <a:cxnLst/>
              <a:rect l="l" t="t" r="r" b="b"/>
              <a:pathLst>
                <a:path w="10966" h="894" fill="none" extrusionOk="0">
                  <a:moveTo>
                    <a:pt x="0" y="0"/>
                  </a:moveTo>
                  <a:cubicBezTo>
                    <a:pt x="0" y="0"/>
                    <a:pt x="461" y="800"/>
                    <a:pt x="1137" y="780"/>
                  </a:cubicBezTo>
                  <a:lnTo>
                    <a:pt x="9898" y="780"/>
                  </a:lnTo>
                  <a:cubicBezTo>
                    <a:pt x="9898" y="780"/>
                    <a:pt x="10667" y="894"/>
                    <a:pt x="10965" y="0"/>
                  </a:cubicBezTo>
                </a:path>
              </a:pathLst>
            </a:custGeom>
            <a:solidFill>
              <a:schemeClr val="lt2"/>
            </a:solidFill>
            <a:ln w="5200" cap="rnd" cmpd="sng">
              <a:solidFill>
                <a:srgbClr val="9C2245"/>
              </a:solidFill>
              <a:prstDash val="solid"/>
              <a:miter lim="1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953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2" name="Google Shape;1562;p52"/>
          <p:cNvGrpSpPr/>
          <p:nvPr/>
        </p:nvGrpSpPr>
        <p:grpSpPr>
          <a:xfrm>
            <a:off x="5365950" y="1973054"/>
            <a:ext cx="9263106" cy="2718848"/>
            <a:chOff x="-63289" y="3163800"/>
            <a:chExt cx="9263106" cy="1414667"/>
          </a:xfrm>
        </p:grpSpPr>
        <p:sp>
          <p:nvSpPr>
            <p:cNvPr id="1563" name="Google Shape;1563;p52"/>
            <p:cNvSpPr/>
            <p:nvPr/>
          </p:nvSpPr>
          <p:spPr>
            <a:xfrm>
              <a:off x="606835" y="3163800"/>
              <a:ext cx="7739856" cy="1414667"/>
            </a:xfrm>
            <a:custGeom>
              <a:avLst/>
              <a:gdLst/>
              <a:ahLst/>
              <a:cxnLst/>
              <a:rect l="l" t="t" r="r" b="b"/>
              <a:pathLst>
                <a:path w="89097" h="18746" extrusionOk="0">
                  <a:moveTo>
                    <a:pt x="25513" y="0"/>
                  </a:moveTo>
                  <a:lnTo>
                    <a:pt x="24746" y="16175"/>
                  </a:lnTo>
                  <a:lnTo>
                    <a:pt x="9902" y="16851"/>
                  </a:lnTo>
                  <a:lnTo>
                    <a:pt x="9902" y="3933"/>
                  </a:lnTo>
                  <a:lnTo>
                    <a:pt x="6218" y="3933"/>
                  </a:lnTo>
                  <a:lnTo>
                    <a:pt x="6059" y="7005"/>
                  </a:lnTo>
                  <a:lnTo>
                    <a:pt x="4797" y="7005"/>
                  </a:lnTo>
                  <a:lnTo>
                    <a:pt x="2166" y="7374"/>
                  </a:lnTo>
                  <a:lnTo>
                    <a:pt x="0" y="18746"/>
                  </a:lnTo>
                  <a:lnTo>
                    <a:pt x="89097" y="17847"/>
                  </a:lnTo>
                  <a:lnTo>
                    <a:pt x="86756" y="4178"/>
                  </a:lnTo>
                  <a:lnTo>
                    <a:pt x="79085" y="4178"/>
                  </a:lnTo>
                  <a:lnTo>
                    <a:pt x="78980" y="8536"/>
                  </a:lnTo>
                  <a:lnTo>
                    <a:pt x="76143" y="7742"/>
                  </a:lnTo>
                  <a:lnTo>
                    <a:pt x="76143" y="13396"/>
                  </a:lnTo>
                  <a:lnTo>
                    <a:pt x="69026" y="12781"/>
                  </a:lnTo>
                  <a:lnTo>
                    <a:pt x="69026" y="9342"/>
                  </a:lnTo>
                  <a:lnTo>
                    <a:pt x="69026" y="0"/>
                  </a:lnTo>
                  <a:lnTo>
                    <a:pt x="65470" y="0"/>
                  </a:lnTo>
                  <a:lnTo>
                    <a:pt x="65470" y="12043"/>
                  </a:lnTo>
                  <a:lnTo>
                    <a:pt x="59355" y="17076"/>
                  </a:lnTo>
                  <a:lnTo>
                    <a:pt x="59829" y="612"/>
                  </a:lnTo>
                  <a:lnTo>
                    <a:pt x="56611" y="0"/>
                  </a:lnTo>
                  <a:lnTo>
                    <a:pt x="56611" y="1965"/>
                  </a:lnTo>
                  <a:lnTo>
                    <a:pt x="54768" y="1965"/>
                  </a:lnTo>
                  <a:lnTo>
                    <a:pt x="54768" y="8970"/>
                  </a:lnTo>
                  <a:lnTo>
                    <a:pt x="53170" y="9342"/>
                  </a:lnTo>
                  <a:lnTo>
                    <a:pt x="53170" y="4423"/>
                  </a:lnTo>
                  <a:lnTo>
                    <a:pt x="50096" y="4055"/>
                  </a:lnTo>
                  <a:lnTo>
                    <a:pt x="50096" y="4055"/>
                  </a:lnTo>
                  <a:lnTo>
                    <a:pt x="50353" y="10811"/>
                  </a:lnTo>
                  <a:lnTo>
                    <a:pt x="49169" y="15676"/>
                  </a:lnTo>
                  <a:lnTo>
                    <a:pt x="43084" y="16175"/>
                  </a:lnTo>
                  <a:lnTo>
                    <a:pt x="31904" y="13520"/>
                  </a:lnTo>
                  <a:lnTo>
                    <a:pt x="32068" y="1965"/>
                  </a:lnTo>
                  <a:lnTo>
                    <a:pt x="29327" y="1965"/>
                  </a:lnTo>
                  <a:lnTo>
                    <a:pt x="29327" y="0"/>
                  </a:lnTo>
                  <a:close/>
                </a:path>
              </a:pathLst>
            </a:custGeom>
            <a:solidFill>
              <a:srgbClr val="91CB91">
                <a:alpha val="27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2"/>
            <p:cNvSpPr/>
            <p:nvPr/>
          </p:nvSpPr>
          <p:spPr>
            <a:xfrm>
              <a:off x="-63289" y="3185116"/>
              <a:ext cx="9263106" cy="1372069"/>
            </a:xfrm>
            <a:custGeom>
              <a:avLst/>
              <a:gdLst/>
              <a:ahLst/>
              <a:cxnLst/>
              <a:rect l="l" t="t" r="r" b="b"/>
              <a:pathLst>
                <a:path w="103736" h="17687" extrusionOk="0">
                  <a:moveTo>
                    <a:pt x="92693" y="0"/>
                  </a:moveTo>
                  <a:cubicBezTo>
                    <a:pt x="92444" y="0"/>
                    <a:pt x="92247" y="207"/>
                    <a:pt x="92262" y="456"/>
                  </a:cubicBezTo>
                  <a:lnTo>
                    <a:pt x="92920" y="11712"/>
                  </a:lnTo>
                  <a:cubicBezTo>
                    <a:pt x="92934" y="11957"/>
                    <a:pt x="92739" y="12167"/>
                    <a:pt x="92490" y="12167"/>
                  </a:cubicBezTo>
                  <a:lnTo>
                    <a:pt x="85097" y="12167"/>
                  </a:lnTo>
                  <a:cubicBezTo>
                    <a:pt x="84855" y="12167"/>
                    <a:pt x="84662" y="11970"/>
                    <a:pt x="84667" y="11726"/>
                  </a:cubicBezTo>
                  <a:lnTo>
                    <a:pt x="84802" y="4589"/>
                  </a:lnTo>
                  <a:cubicBezTo>
                    <a:pt x="84807" y="4359"/>
                    <a:pt x="84631" y="4167"/>
                    <a:pt x="84400" y="4150"/>
                  </a:cubicBezTo>
                  <a:lnTo>
                    <a:pt x="81619" y="3964"/>
                  </a:lnTo>
                  <a:cubicBezTo>
                    <a:pt x="81610" y="3964"/>
                    <a:pt x="81600" y="3963"/>
                    <a:pt x="81590" y="3963"/>
                  </a:cubicBezTo>
                  <a:cubicBezTo>
                    <a:pt x="81354" y="3963"/>
                    <a:pt x="81159" y="4156"/>
                    <a:pt x="81159" y="4396"/>
                  </a:cubicBezTo>
                  <a:lnTo>
                    <a:pt x="81159" y="7816"/>
                  </a:lnTo>
                  <a:cubicBezTo>
                    <a:pt x="81159" y="8048"/>
                    <a:pt x="80972" y="8240"/>
                    <a:pt x="80738" y="8247"/>
                  </a:cubicBezTo>
                  <a:lnTo>
                    <a:pt x="77320" y="8345"/>
                  </a:lnTo>
                  <a:cubicBezTo>
                    <a:pt x="77315" y="8345"/>
                    <a:pt x="77311" y="8345"/>
                    <a:pt x="77307" y="8345"/>
                  </a:cubicBezTo>
                  <a:cubicBezTo>
                    <a:pt x="77069" y="8345"/>
                    <a:pt x="76876" y="8154"/>
                    <a:pt x="76876" y="7915"/>
                  </a:cubicBezTo>
                  <a:lnTo>
                    <a:pt x="76876" y="6823"/>
                  </a:lnTo>
                  <a:cubicBezTo>
                    <a:pt x="76876" y="6585"/>
                    <a:pt x="76682" y="6391"/>
                    <a:pt x="76445" y="6391"/>
                  </a:cubicBezTo>
                  <a:lnTo>
                    <a:pt x="74663" y="6391"/>
                  </a:lnTo>
                  <a:cubicBezTo>
                    <a:pt x="74425" y="6391"/>
                    <a:pt x="74231" y="6198"/>
                    <a:pt x="74231" y="5962"/>
                  </a:cubicBezTo>
                  <a:lnTo>
                    <a:pt x="74231" y="1460"/>
                  </a:lnTo>
                  <a:cubicBezTo>
                    <a:pt x="74231" y="1222"/>
                    <a:pt x="74037" y="1030"/>
                    <a:pt x="73803" y="1030"/>
                  </a:cubicBezTo>
                  <a:cubicBezTo>
                    <a:pt x="73789" y="1030"/>
                    <a:pt x="73774" y="1031"/>
                    <a:pt x="73760" y="1032"/>
                  </a:cubicBezTo>
                  <a:lnTo>
                    <a:pt x="70833" y="1318"/>
                  </a:lnTo>
                  <a:cubicBezTo>
                    <a:pt x="70612" y="1338"/>
                    <a:pt x="70444" y="1524"/>
                    <a:pt x="70444" y="1746"/>
                  </a:cubicBezTo>
                  <a:lnTo>
                    <a:pt x="70444" y="10387"/>
                  </a:lnTo>
                  <a:cubicBezTo>
                    <a:pt x="70444" y="10624"/>
                    <a:pt x="70251" y="10818"/>
                    <a:pt x="70013" y="10818"/>
                  </a:cubicBezTo>
                  <a:lnTo>
                    <a:pt x="68611" y="10818"/>
                  </a:lnTo>
                  <a:cubicBezTo>
                    <a:pt x="68373" y="10818"/>
                    <a:pt x="68179" y="10624"/>
                    <a:pt x="68179" y="10387"/>
                  </a:cubicBezTo>
                  <a:lnTo>
                    <a:pt x="68179" y="8102"/>
                  </a:lnTo>
                  <a:cubicBezTo>
                    <a:pt x="68179" y="7956"/>
                    <a:pt x="68106" y="7820"/>
                    <a:pt x="67984" y="7740"/>
                  </a:cubicBezTo>
                  <a:lnTo>
                    <a:pt x="66593" y="6830"/>
                  </a:lnTo>
                  <a:cubicBezTo>
                    <a:pt x="66518" y="6782"/>
                    <a:pt x="66437" y="6760"/>
                    <a:pt x="66358" y="6760"/>
                  </a:cubicBezTo>
                  <a:cubicBezTo>
                    <a:pt x="66133" y="6760"/>
                    <a:pt x="65926" y="6938"/>
                    <a:pt x="65926" y="7191"/>
                  </a:cubicBezTo>
                  <a:cubicBezTo>
                    <a:pt x="65926" y="7429"/>
                    <a:pt x="65732" y="7622"/>
                    <a:pt x="65494" y="7622"/>
                  </a:cubicBezTo>
                  <a:lnTo>
                    <a:pt x="63699" y="7622"/>
                  </a:lnTo>
                  <a:cubicBezTo>
                    <a:pt x="63462" y="7622"/>
                    <a:pt x="63268" y="7816"/>
                    <a:pt x="63268" y="8054"/>
                  </a:cubicBezTo>
                  <a:lnTo>
                    <a:pt x="63268" y="9661"/>
                  </a:lnTo>
                  <a:cubicBezTo>
                    <a:pt x="63268" y="9893"/>
                    <a:pt x="63082" y="10084"/>
                    <a:pt x="62850" y="10092"/>
                  </a:cubicBezTo>
                  <a:lnTo>
                    <a:pt x="59693" y="10188"/>
                  </a:lnTo>
                  <a:cubicBezTo>
                    <a:pt x="59689" y="10188"/>
                    <a:pt x="59684" y="10188"/>
                    <a:pt x="59680" y="10188"/>
                  </a:cubicBezTo>
                  <a:cubicBezTo>
                    <a:pt x="59442" y="10188"/>
                    <a:pt x="59249" y="9997"/>
                    <a:pt x="59249" y="9758"/>
                  </a:cubicBezTo>
                  <a:lnTo>
                    <a:pt x="59249" y="6736"/>
                  </a:lnTo>
                  <a:cubicBezTo>
                    <a:pt x="59249" y="6535"/>
                    <a:pt x="59111" y="6362"/>
                    <a:pt x="58915" y="6316"/>
                  </a:cubicBezTo>
                  <a:lnTo>
                    <a:pt x="56088" y="5658"/>
                  </a:lnTo>
                  <a:cubicBezTo>
                    <a:pt x="56054" y="5650"/>
                    <a:pt x="56021" y="5646"/>
                    <a:pt x="55987" y="5646"/>
                  </a:cubicBezTo>
                  <a:cubicBezTo>
                    <a:pt x="55757" y="5646"/>
                    <a:pt x="55559" y="5833"/>
                    <a:pt x="55559" y="6076"/>
                  </a:cubicBezTo>
                  <a:lnTo>
                    <a:pt x="55559" y="11505"/>
                  </a:lnTo>
                  <a:cubicBezTo>
                    <a:pt x="55559" y="11739"/>
                    <a:pt x="55375" y="11929"/>
                    <a:pt x="55141" y="11937"/>
                  </a:cubicBezTo>
                  <a:lnTo>
                    <a:pt x="52311" y="12031"/>
                  </a:lnTo>
                  <a:cubicBezTo>
                    <a:pt x="52305" y="12031"/>
                    <a:pt x="52300" y="12031"/>
                    <a:pt x="52294" y="12031"/>
                  </a:cubicBezTo>
                  <a:cubicBezTo>
                    <a:pt x="52060" y="12031"/>
                    <a:pt x="51866" y="11839"/>
                    <a:pt x="51866" y="11601"/>
                  </a:cubicBezTo>
                  <a:lnTo>
                    <a:pt x="51866" y="5206"/>
                  </a:lnTo>
                  <a:cubicBezTo>
                    <a:pt x="51866" y="4976"/>
                    <a:pt x="51684" y="4786"/>
                    <a:pt x="51454" y="4775"/>
                  </a:cubicBezTo>
                  <a:lnTo>
                    <a:pt x="49579" y="4687"/>
                  </a:lnTo>
                  <a:cubicBezTo>
                    <a:pt x="49369" y="4678"/>
                    <a:pt x="49198" y="4519"/>
                    <a:pt x="49170" y="4313"/>
                  </a:cubicBezTo>
                  <a:lnTo>
                    <a:pt x="48789" y="1359"/>
                  </a:lnTo>
                  <a:cubicBezTo>
                    <a:pt x="48761" y="1145"/>
                    <a:pt x="48577" y="983"/>
                    <a:pt x="48359" y="983"/>
                  </a:cubicBezTo>
                  <a:lnTo>
                    <a:pt x="44893" y="983"/>
                  </a:lnTo>
                  <a:cubicBezTo>
                    <a:pt x="44655" y="983"/>
                    <a:pt x="44462" y="1176"/>
                    <a:pt x="44462" y="1414"/>
                  </a:cubicBezTo>
                  <a:lnTo>
                    <a:pt x="44462" y="9550"/>
                  </a:lnTo>
                  <a:cubicBezTo>
                    <a:pt x="44462" y="9779"/>
                    <a:pt x="44285" y="9967"/>
                    <a:pt x="44056" y="9981"/>
                  </a:cubicBezTo>
                  <a:lnTo>
                    <a:pt x="42954" y="10049"/>
                  </a:lnTo>
                  <a:cubicBezTo>
                    <a:pt x="42945" y="10050"/>
                    <a:pt x="42935" y="10050"/>
                    <a:pt x="42925" y="10050"/>
                  </a:cubicBezTo>
                  <a:cubicBezTo>
                    <a:pt x="42689" y="10050"/>
                    <a:pt x="42495" y="9859"/>
                    <a:pt x="42495" y="9620"/>
                  </a:cubicBezTo>
                  <a:lnTo>
                    <a:pt x="42495" y="4821"/>
                  </a:lnTo>
                  <a:cubicBezTo>
                    <a:pt x="42495" y="4595"/>
                    <a:pt x="42324" y="4408"/>
                    <a:pt x="42101" y="4390"/>
                  </a:cubicBezTo>
                  <a:lnTo>
                    <a:pt x="37317" y="3974"/>
                  </a:lnTo>
                  <a:cubicBezTo>
                    <a:pt x="37305" y="3973"/>
                    <a:pt x="37293" y="3972"/>
                    <a:pt x="37282" y="3972"/>
                  </a:cubicBezTo>
                  <a:cubicBezTo>
                    <a:pt x="37046" y="3972"/>
                    <a:pt x="36849" y="4163"/>
                    <a:pt x="36849" y="4405"/>
                  </a:cubicBezTo>
                  <a:lnTo>
                    <a:pt x="36849" y="8186"/>
                  </a:lnTo>
                  <a:cubicBezTo>
                    <a:pt x="36849" y="8419"/>
                    <a:pt x="36665" y="8608"/>
                    <a:pt x="36432" y="8618"/>
                  </a:cubicBezTo>
                  <a:lnTo>
                    <a:pt x="33781" y="8710"/>
                  </a:lnTo>
                  <a:cubicBezTo>
                    <a:pt x="33775" y="8710"/>
                    <a:pt x="33770" y="8710"/>
                    <a:pt x="33764" y="8710"/>
                  </a:cubicBezTo>
                  <a:cubicBezTo>
                    <a:pt x="33523" y="8710"/>
                    <a:pt x="33327" y="8511"/>
                    <a:pt x="33335" y="8267"/>
                  </a:cubicBezTo>
                  <a:lnTo>
                    <a:pt x="33550" y="444"/>
                  </a:lnTo>
                  <a:cubicBezTo>
                    <a:pt x="33558" y="201"/>
                    <a:pt x="33362" y="2"/>
                    <a:pt x="33119" y="2"/>
                  </a:cubicBezTo>
                  <a:lnTo>
                    <a:pt x="27699" y="2"/>
                  </a:lnTo>
                  <a:cubicBezTo>
                    <a:pt x="27460" y="2"/>
                    <a:pt x="27264" y="199"/>
                    <a:pt x="27268" y="439"/>
                  </a:cubicBezTo>
                  <a:lnTo>
                    <a:pt x="27415" y="10285"/>
                  </a:lnTo>
                  <a:cubicBezTo>
                    <a:pt x="27421" y="10516"/>
                    <a:pt x="27244" y="10709"/>
                    <a:pt x="27014" y="10722"/>
                  </a:cubicBezTo>
                  <a:lnTo>
                    <a:pt x="25969" y="10788"/>
                  </a:lnTo>
                  <a:cubicBezTo>
                    <a:pt x="25959" y="10789"/>
                    <a:pt x="25949" y="10789"/>
                    <a:pt x="25939" y="10789"/>
                  </a:cubicBezTo>
                  <a:cubicBezTo>
                    <a:pt x="25704" y="10789"/>
                    <a:pt x="25512" y="10598"/>
                    <a:pt x="25512" y="10359"/>
                  </a:cubicBezTo>
                  <a:lnTo>
                    <a:pt x="25512" y="7256"/>
                  </a:lnTo>
                  <a:cubicBezTo>
                    <a:pt x="25512" y="7018"/>
                    <a:pt x="25318" y="6824"/>
                    <a:pt x="25080" y="6824"/>
                  </a:cubicBezTo>
                  <a:lnTo>
                    <a:pt x="22652" y="6824"/>
                  </a:lnTo>
                  <a:cubicBezTo>
                    <a:pt x="22416" y="6824"/>
                    <a:pt x="22222" y="7018"/>
                    <a:pt x="22222" y="7256"/>
                  </a:cubicBezTo>
                  <a:lnTo>
                    <a:pt x="22222" y="12353"/>
                  </a:lnTo>
                  <a:cubicBezTo>
                    <a:pt x="22222" y="12591"/>
                    <a:pt x="22029" y="12784"/>
                    <a:pt x="21791" y="12784"/>
                  </a:cubicBezTo>
                  <a:lnTo>
                    <a:pt x="12125" y="12784"/>
                  </a:lnTo>
                  <a:cubicBezTo>
                    <a:pt x="11891" y="12784"/>
                    <a:pt x="11699" y="12598"/>
                    <a:pt x="11694" y="12362"/>
                  </a:cubicBezTo>
                  <a:lnTo>
                    <a:pt x="11443" y="1285"/>
                  </a:lnTo>
                  <a:cubicBezTo>
                    <a:pt x="11440" y="1051"/>
                    <a:pt x="11248" y="863"/>
                    <a:pt x="11012" y="863"/>
                  </a:cubicBezTo>
                  <a:lnTo>
                    <a:pt x="5684" y="863"/>
                  </a:lnTo>
                  <a:cubicBezTo>
                    <a:pt x="5456" y="863"/>
                    <a:pt x="5268" y="1042"/>
                    <a:pt x="5253" y="1268"/>
                  </a:cubicBezTo>
                  <a:lnTo>
                    <a:pt x="4783" y="9345"/>
                  </a:lnTo>
                  <a:cubicBezTo>
                    <a:pt x="4770" y="9556"/>
                    <a:pt x="4606" y="9727"/>
                    <a:pt x="4396" y="9749"/>
                  </a:cubicBezTo>
                  <a:lnTo>
                    <a:pt x="1" y="10202"/>
                  </a:lnTo>
                  <a:lnTo>
                    <a:pt x="1" y="17686"/>
                  </a:lnTo>
                  <a:lnTo>
                    <a:pt x="103735" y="17686"/>
                  </a:lnTo>
                  <a:lnTo>
                    <a:pt x="103735" y="1843"/>
                  </a:lnTo>
                  <a:lnTo>
                    <a:pt x="101036" y="1226"/>
                  </a:lnTo>
                  <a:cubicBezTo>
                    <a:pt x="101003" y="1219"/>
                    <a:pt x="100971" y="1215"/>
                    <a:pt x="100940" y="1215"/>
                  </a:cubicBezTo>
                  <a:cubicBezTo>
                    <a:pt x="100709" y="1215"/>
                    <a:pt x="100509" y="1403"/>
                    <a:pt x="100509" y="1646"/>
                  </a:cubicBezTo>
                  <a:lnTo>
                    <a:pt x="100509" y="4484"/>
                  </a:lnTo>
                  <a:cubicBezTo>
                    <a:pt x="100509" y="4722"/>
                    <a:pt x="100315" y="4915"/>
                    <a:pt x="100077" y="4915"/>
                  </a:cubicBezTo>
                  <a:lnTo>
                    <a:pt x="97254" y="4915"/>
                  </a:lnTo>
                  <a:cubicBezTo>
                    <a:pt x="97016" y="4915"/>
                    <a:pt x="96823" y="4722"/>
                    <a:pt x="96823" y="4484"/>
                  </a:cubicBezTo>
                  <a:lnTo>
                    <a:pt x="96823" y="430"/>
                  </a:lnTo>
                  <a:cubicBezTo>
                    <a:pt x="96823" y="194"/>
                    <a:pt x="96629" y="0"/>
                    <a:pt x="96392" y="0"/>
                  </a:cubicBezTo>
                  <a:close/>
                </a:path>
              </a:pathLst>
            </a:custGeom>
            <a:solidFill>
              <a:srgbClr val="91CB91">
                <a:alpha val="40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6" name="Google Shape;1566;p52"/>
          <p:cNvSpPr txBox="1">
            <a:spLocks noGrp="1"/>
          </p:cNvSpPr>
          <p:nvPr>
            <p:ph type="title"/>
          </p:nvPr>
        </p:nvSpPr>
        <p:spPr>
          <a:xfrm>
            <a:off x="1018025" y="706175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Aspecte</a:t>
            </a:r>
            <a:endParaRPr dirty="0"/>
          </a:p>
        </p:txBody>
      </p:sp>
      <p:sp>
        <p:nvSpPr>
          <p:cNvPr id="1567" name="Google Shape;1567;p52"/>
          <p:cNvSpPr txBox="1">
            <a:spLocks noGrp="1"/>
          </p:cNvSpPr>
          <p:nvPr>
            <p:ph type="title" idx="2"/>
          </p:nvPr>
        </p:nvSpPr>
        <p:spPr>
          <a:xfrm>
            <a:off x="1018025" y="2003879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Economice</a:t>
            </a:r>
            <a:endParaRPr dirty="0"/>
          </a:p>
        </p:txBody>
      </p:sp>
      <p:sp>
        <p:nvSpPr>
          <p:cNvPr id="1569" name="Google Shape;1569;p52"/>
          <p:cNvSpPr txBox="1">
            <a:spLocks noGrp="1"/>
          </p:cNvSpPr>
          <p:nvPr>
            <p:ph type="title" idx="4"/>
          </p:nvPr>
        </p:nvSpPr>
        <p:spPr>
          <a:xfrm>
            <a:off x="1018025" y="3301583"/>
            <a:ext cx="41790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Benefice</a:t>
            </a:r>
            <a:endParaRPr dirty="0"/>
          </a:p>
        </p:txBody>
      </p:sp>
      <p:grpSp>
        <p:nvGrpSpPr>
          <p:cNvPr id="1571" name="Google Shape;1571;p52"/>
          <p:cNvGrpSpPr/>
          <p:nvPr/>
        </p:nvGrpSpPr>
        <p:grpSpPr>
          <a:xfrm>
            <a:off x="6504842" y="2296943"/>
            <a:ext cx="1925871" cy="2604515"/>
            <a:chOff x="7172043" y="2582127"/>
            <a:chExt cx="1322078" cy="1787833"/>
          </a:xfrm>
        </p:grpSpPr>
        <p:sp>
          <p:nvSpPr>
            <p:cNvPr id="1572" name="Google Shape;1572;p52"/>
            <p:cNvSpPr/>
            <p:nvPr/>
          </p:nvSpPr>
          <p:spPr>
            <a:xfrm>
              <a:off x="7172043" y="4251295"/>
              <a:ext cx="1322078" cy="118665"/>
            </a:xfrm>
            <a:custGeom>
              <a:avLst/>
              <a:gdLst/>
              <a:ahLst/>
              <a:cxnLst/>
              <a:rect l="l" t="t" r="r" b="b"/>
              <a:pathLst>
                <a:path w="17425" h="1564" extrusionOk="0">
                  <a:moveTo>
                    <a:pt x="8711" y="0"/>
                  </a:moveTo>
                  <a:cubicBezTo>
                    <a:pt x="3900" y="0"/>
                    <a:pt x="0" y="350"/>
                    <a:pt x="0" y="782"/>
                  </a:cubicBezTo>
                  <a:cubicBezTo>
                    <a:pt x="0" y="1213"/>
                    <a:pt x="3900" y="1563"/>
                    <a:pt x="8711" y="1563"/>
                  </a:cubicBezTo>
                  <a:cubicBezTo>
                    <a:pt x="13525" y="1563"/>
                    <a:pt x="17424" y="1213"/>
                    <a:pt x="17424" y="782"/>
                  </a:cubicBezTo>
                  <a:cubicBezTo>
                    <a:pt x="17424" y="350"/>
                    <a:pt x="13521" y="0"/>
                    <a:pt x="8711" y="0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2"/>
            <p:cNvSpPr/>
            <p:nvPr/>
          </p:nvSpPr>
          <p:spPr>
            <a:xfrm>
              <a:off x="7861866" y="3423539"/>
              <a:ext cx="103111" cy="131563"/>
            </a:xfrm>
            <a:custGeom>
              <a:avLst/>
              <a:gdLst/>
              <a:ahLst/>
              <a:cxnLst/>
              <a:rect l="l" t="t" r="r" b="b"/>
              <a:pathLst>
                <a:path w="1359" h="1734" extrusionOk="0">
                  <a:moveTo>
                    <a:pt x="631" y="1"/>
                  </a:moveTo>
                  <a:cubicBezTo>
                    <a:pt x="631" y="1"/>
                    <a:pt x="1" y="799"/>
                    <a:pt x="78" y="964"/>
                  </a:cubicBezTo>
                  <a:cubicBezTo>
                    <a:pt x="95" y="998"/>
                    <a:pt x="112" y="1011"/>
                    <a:pt x="132" y="1011"/>
                  </a:cubicBezTo>
                  <a:cubicBezTo>
                    <a:pt x="208" y="1011"/>
                    <a:pt x="314" y="823"/>
                    <a:pt x="496" y="823"/>
                  </a:cubicBezTo>
                  <a:cubicBezTo>
                    <a:pt x="505" y="823"/>
                    <a:pt x="514" y="824"/>
                    <a:pt x="522" y="824"/>
                  </a:cubicBezTo>
                  <a:cubicBezTo>
                    <a:pt x="522" y="824"/>
                    <a:pt x="327" y="1289"/>
                    <a:pt x="351" y="1549"/>
                  </a:cubicBezTo>
                  <a:cubicBezTo>
                    <a:pt x="364" y="1709"/>
                    <a:pt x="517" y="1694"/>
                    <a:pt x="677" y="1727"/>
                  </a:cubicBezTo>
                  <a:cubicBezTo>
                    <a:pt x="698" y="1731"/>
                    <a:pt x="718" y="1733"/>
                    <a:pt x="738" y="1733"/>
                  </a:cubicBezTo>
                  <a:cubicBezTo>
                    <a:pt x="1124" y="1733"/>
                    <a:pt x="1278" y="979"/>
                    <a:pt x="1359" y="154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2"/>
            <p:cNvSpPr/>
            <p:nvPr/>
          </p:nvSpPr>
          <p:spPr>
            <a:xfrm>
              <a:off x="7624464" y="3084471"/>
              <a:ext cx="340516" cy="350455"/>
            </a:xfrm>
            <a:custGeom>
              <a:avLst/>
              <a:gdLst/>
              <a:ahLst/>
              <a:cxnLst/>
              <a:rect l="l" t="t" r="r" b="b"/>
              <a:pathLst>
                <a:path w="4488" h="4619" extrusionOk="0">
                  <a:moveTo>
                    <a:pt x="832" y="1"/>
                  </a:moveTo>
                  <a:cubicBezTo>
                    <a:pt x="1" y="576"/>
                    <a:pt x="929" y="1093"/>
                    <a:pt x="929" y="1093"/>
                  </a:cubicBezTo>
                  <a:cubicBezTo>
                    <a:pt x="929" y="1093"/>
                    <a:pt x="2842" y="1595"/>
                    <a:pt x="3310" y="2172"/>
                  </a:cubicBezTo>
                  <a:cubicBezTo>
                    <a:pt x="3780" y="2747"/>
                    <a:pt x="3760" y="4468"/>
                    <a:pt x="3760" y="4468"/>
                  </a:cubicBezTo>
                  <a:lnTo>
                    <a:pt x="4488" y="4619"/>
                  </a:lnTo>
                  <a:lnTo>
                    <a:pt x="4468" y="3294"/>
                  </a:lnTo>
                  <a:cubicBezTo>
                    <a:pt x="4470" y="1296"/>
                    <a:pt x="3850" y="1046"/>
                    <a:pt x="3130" y="800"/>
                  </a:cubicBezTo>
                  <a:cubicBezTo>
                    <a:pt x="2098" y="452"/>
                    <a:pt x="832" y="1"/>
                    <a:pt x="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2"/>
            <p:cNvSpPr/>
            <p:nvPr/>
          </p:nvSpPr>
          <p:spPr>
            <a:xfrm>
              <a:off x="7752990" y="2582127"/>
              <a:ext cx="373293" cy="318361"/>
            </a:xfrm>
            <a:custGeom>
              <a:avLst/>
              <a:gdLst/>
              <a:ahLst/>
              <a:cxnLst/>
              <a:rect l="l" t="t" r="r" b="b"/>
              <a:pathLst>
                <a:path w="4920" h="4196" extrusionOk="0">
                  <a:moveTo>
                    <a:pt x="3182" y="1"/>
                  </a:moveTo>
                  <a:cubicBezTo>
                    <a:pt x="2854" y="1"/>
                    <a:pt x="2503" y="144"/>
                    <a:pt x="2156" y="491"/>
                  </a:cubicBezTo>
                  <a:cubicBezTo>
                    <a:pt x="1016" y="1631"/>
                    <a:pt x="2158" y="3198"/>
                    <a:pt x="960" y="3198"/>
                  </a:cubicBezTo>
                  <a:cubicBezTo>
                    <a:pt x="0" y="3198"/>
                    <a:pt x="22" y="3837"/>
                    <a:pt x="22" y="3837"/>
                  </a:cubicBezTo>
                  <a:cubicBezTo>
                    <a:pt x="22" y="3837"/>
                    <a:pt x="50" y="3975"/>
                    <a:pt x="173" y="4091"/>
                  </a:cubicBezTo>
                  <a:cubicBezTo>
                    <a:pt x="173" y="4091"/>
                    <a:pt x="357" y="3892"/>
                    <a:pt x="667" y="3892"/>
                  </a:cubicBezTo>
                  <a:cubicBezTo>
                    <a:pt x="823" y="3892"/>
                    <a:pt x="1012" y="3943"/>
                    <a:pt x="1226" y="4097"/>
                  </a:cubicBezTo>
                  <a:cubicBezTo>
                    <a:pt x="1321" y="4165"/>
                    <a:pt x="1412" y="4195"/>
                    <a:pt x="1499" y="4195"/>
                  </a:cubicBezTo>
                  <a:cubicBezTo>
                    <a:pt x="2154" y="4195"/>
                    <a:pt x="2616" y="2509"/>
                    <a:pt x="3210" y="2509"/>
                  </a:cubicBezTo>
                  <a:cubicBezTo>
                    <a:pt x="3318" y="2509"/>
                    <a:pt x="3431" y="2565"/>
                    <a:pt x="3550" y="2696"/>
                  </a:cubicBezTo>
                  <a:cubicBezTo>
                    <a:pt x="3799" y="2970"/>
                    <a:pt x="4025" y="3088"/>
                    <a:pt x="4214" y="3088"/>
                  </a:cubicBezTo>
                  <a:cubicBezTo>
                    <a:pt x="4679" y="3088"/>
                    <a:pt x="4920" y="2374"/>
                    <a:pt x="4731" y="1524"/>
                  </a:cubicBezTo>
                  <a:cubicBezTo>
                    <a:pt x="4560" y="753"/>
                    <a:pt x="3933" y="1"/>
                    <a:pt x="3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2"/>
            <p:cNvSpPr/>
            <p:nvPr/>
          </p:nvSpPr>
          <p:spPr>
            <a:xfrm>
              <a:off x="7861866" y="3423539"/>
              <a:ext cx="103111" cy="131563"/>
            </a:xfrm>
            <a:custGeom>
              <a:avLst/>
              <a:gdLst/>
              <a:ahLst/>
              <a:cxnLst/>
              <a:rect l="l" t="t" r="r" b="b"/>
              <a:pathLst>
                <a:path w="1359" h="1734" extrusionOk="0">
                  <a:moveTo>
                    <a:pt x="631" y="1"/>
                  </a:moveTo>
                  <a:cubicBezTo>
                    <a:pt x="631" y="1"/>
                    <a:pt x="1" y="799"/>
                    <a:pt x="78" y="964"/>
                  </a:cubicBezTo>
                  <a:cubicBezTo>
                    <a:pt x="95" y="998"/>
                    <a:pt x="112" y="1011"/>
                    <a:pt x="132" y="1011"/>
                  </a:cubicBezTo>
                  <a:cubicBezTo>
                    <a:pt x="208" y="1011"/>
                    <a:pt x="314" y="823"/>
                    <a:pt x="496" y="823"/>
                  </a:cubicBezTo>
                  <a:cubicBezTo>
                    <a:pt x="505" y="823"/>
                    <a:pt x="514" y="824"/>
                    <a:pt x="522" y="824"/>
                  </a:cubicBezTo>
                  <a:cubicBezTo>
                    <a:pt x="522" y="824"/>
                    <a:pt x="327" y="1289"/>
                    <a:pt x="351" y="1549"/>
                  </a:cubicBezTo>
                  <a:cubicBezTo>
                    <a:pt x="364" y="1709"/>
                    <a:pt x="517" y="1694"/>
                    <a:pt x="677" y="1727"/>
                  </a:cubicBezTo>
                  <a:cubicBezTo>
                    <a:pt x="698" y="1731"/>
                    <a:pt x="718" y="1733"/>
                    <a:pt x="738" y="1733"/>
                  </a:cubicBezTo>
                  <a:cubicBezTo>
                    <a:pt x="1124" y="1733"/>
                    <a:pt x="1278" y="979"/>
                    <a:pt x="1359" y="154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2"/>
            <p:cNvSpPr/>
            <p:nvPr/>
          </p:nvSpPr>
          <p:spPr>
            <a:xfrm>
              <a:off x="7624464" y="3084471"/>
              <a:ext cx="340516" cy="350455"/>
            </a:xfrm>
            <a:custGeom>
              <a:avLst/>
              <a:gdLst/>
              <a:ahLst/>
              <a:cxnLst/>
              <a:rect l="l" t="t" r="r" b="b"/>
              <a:pathLst>
                <a:path w="4488" h="4619" extrusionOk="0">
                  <a:moveTo>
                    <a:pt x="832" y="1"/>
                  </a:moveTo>
                  <a:cubicBezTo>
                    <a:pt x="1" y="576"/>
                    <a:pt x="929" y="1093"/>
                    <a:pt x="929" y="1093"/>
                  </a:cubicBezTo>
                  <a:cubicBezTo>
                    <a:pt x="929" y="1093"/>
                    <a:pt x="2842" y="1595"/>
                    <a:pt x="3310" y="2172"/>
                  </a:cubicBezTo>
                  <a:cubicBezTo>
                    <a:pt x="3780" y="2747"/>
                    <a:pt x="3760" y="4468"/>
                    <a:pt x="3760" y="4468"/>
                  </a:cubicBezTo>
                  <a:lnTo>
                    <a:pt x="4488" y="4619"/>
                  </a:lnTo>
                  <a:lnTo>
                    <a:pt x="4468" y="3294"/>
                  </a:lnTo>
                  <a:cubicBezTo>
                    <a:pt x="4470" y="1296"/>
                    <a:pt x="3850" y="1046"/>
                    <a:pt x="3130" y="800"/>
                  </a:cubicBezTo>
                  <a:cubicBezTo>
                    <a:pt x="2098" y="452"/>
                    <a:pt x="832" y="1"/>
                    <a:pt x="832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2"/>
            <p:cNvSpPr/>
            <p:nvPr/>
          </p:nvSpPr>
          <p:spPr>
            <a:xfrm>
              <a:off x="7628789" y="3030374"/>
              <a:ext cx="259863" cy="493020"/>
            </a:xfrm>
            <a:custGeom>
              <a:avLst/>
              <a:gdLst/>
              <a:ahLst/>
              <a:cxnLst/>
              <a:rect l="l" t="t" r="r" b="b"/>
              <a:pathLst>
                <a:path w="3425" h="6498" extrusionOk="0">
                  <a:moveTo>
                    <a:pt x="1169" y="1"/>
                  </a:moveTo>
                  <a:lnTo>
                    <a:pt x="198" y="185"/>
                  </a:lnTo>
                  <a:lnTo>
                    <a:pt x="1" y="1115"/>
                  </a:lnTo>
                  <a:lnTo>
                    <a:pt x="133" y="6469"/>
                  </a:lnTo>
                  <a:cubicBezTo>
                    <a:pt x="133" y="6469"/>
                    <a:pt x="344" y="6498"/>
                    <a:pt x="682" y="6498"/>
                  </a:cubicBezTo>
                  <a:cubicBezTo>
                    <a:pt x="1327" y="6498"/>
                    <a:pt x="2437" y="6393"/>
                    <a:pt x="3425" y="5782"/>
                  </a:cubicBezTo>
                  <a:lnTo>
                    <a:pt x="1481" y="30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2"/>
            <p:cNvSpPr/>
            <p:nvPr/>
          </p:nvSpPr>
          <p:spPr>
            <a:xfrm>
              <a:off x="7628637" y="3015959"/>
              <a:ext cx="112140" cy="99089"/>
            </a:xfrm>
            <a:custGeom>
              <a:avLst/>
              <a:gdLst/>
              <a:ahLst/>
              <a:cxnLst/>
              <a:rect l="l" t="t" r="r" b="b"/>
              <a:pathLst>
                <a:path w="1478" h="1306" extrusionOk="0">
                  <a:moveTo>
                    <a:pt x="1129" y="1"/>
                  </a:moveTo>
                  <a:lnTo>
                    <a:pt x="147" y="240"/>
                  </a:lnTo>
                  <a:lnTo>
                    <a:pt x="1" y="1305"/>
                  </a:lnTo>
                  <a:cubicBezTo>
                    <a:pt x="1" y="1305"/>
                    <a:pt x="6" y="1306"/>
                    <a:pt x="15" y="1306"/>
                  </a:cubicBezTo>
                  <a:cubicBezTo>
                    <a:pt x="86" y="1306"/>
                    <a:pt x="398" y="1279"/>
                    <a:pt x="556" y="808"/>
                  </a:cubicBezTo>
                  <a:cubicBezTo>
                    <a:pt x="623" y="614"/>
                    <a:pt x="871" y="435"/>
                    <a:pt x="1173" y="435"/>
                  </a:cubicBezTo>
                  <a:cubicBezTo>
                    <a:pt x="1270" y="435"/>
                    <a:pt x="1373" y="454"/>
                    <a:pt x="1477" y="496"/>
                  </a:cubicBezTo>
                  <a:lnTo>
                    <a:pt x="1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2"/>
            <p:cNvSpPr/>
            <p:nvPr/>
          </p:nvSpPr>
          <p:spPr>
            <a:xfrm>
              <a:off x="7549503" y="2824687"/>
              <a:ext cx="225493" cy="225493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1493" y="1"/>
                  </a:moveTo>
                  <a:cubicBezTo>
                    <a:pt x="1491" y="1"/>
                    <a:pt x="1488" y="1"/>
                    <a:pt x="1486" y="1"/>
                  </a:cubicBezTo>
                  <a:cubicBezTo>
                    <a:pt x="666" y="1"/>
                    <a:pt x="1" y="666"/>
                    <a:pt x="1" y="1486"/>
                  </a:cubicBezTo>
                  <a:cubicBezTo>
                    <a:pt x="1" y="2306"/>
                    <a:pt x="666" y="2971"/>
                    <a:pt x="1486" y="2971"/>
                  </a:cubicBezTo>
                  <a:cubicBezTo>
                    <a:pt x="2306" y="2971"/>
                    <a:pt x="2972" y="2306"/>
                    <a:pt x="2972" y="1486"/>
                  </a:cubicBezTo>
                  <a:cubicBezTo>
                    <a:pt x="2972" y="666"/>
                    <a:pt x="2310" y="1"/>
                    <a:pt x="14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2"/>
            <p:cNvSpPr/>
            <p:nvPr/>
          </p:nvSpPr>
          <p:spPr>
            <a:xfrm>
              <a:off x="7549427" y="2824384"/>
              <a:ext cx="194006" cy="194158"/>
            </a:xfrm>
            <a:custGeom>
              <a:avLst/>
              <a:gdLst/>
              <a:ahLst/>
              <a:cxnLst/>
              <a:rect l="l" t="t" r="r" b="b"/>
              <a:pathLst>
                <a:path w="2557" h="2559" extrusionOk="0">
                  <a:moveTo>
                    <a:pt x="1485" y="1"/>
                  </a:moveTo>
                  <a:cubicBezTo>
                    <a:pt x="665" y="1"/>
                    <a:pt x="0" y="668"/>
                    <a:pt x="0" y="1488"/>
                  </a:cubicBezTo>
                  <a:cubicBezTo>
                    <a:pt x="0" y="1792"/>
                    <a:pt x="92" y="2074"/>
                    <a:pt x="249" y="2310"/>
                  </a:cubicBezTo>
                  <a:cubicBezTo>
                    <a:pt x="483" y="2467"/>
                    <a:pt x="767" y="2559"/>
                    <a:pt x="1071" y="2559"/>
                  </a:cubicBezTo>
                  <a:cubicBezTo>
                    <a:pt x="1891" y="2559"/>
                    <a:pt x="2556" y="1894"/>
                    <a:pt x="2556" y="1074"/>
                  </a:cubicBezTo>
                  <a:cubicBezTo>
                    <a:pt x="2556" y="769"/>
                    <a:pt x="2464" y="486"/>
                    <a:pt x="2307" y="250"/>
                  </a:cubicBezTo>
                  <a:cubicBezTo>
                    <a:pt x="2073" y="93"/>
                    <a:pt x="1789" y="1"/>
                    <a:pt x="1485" y="1"/>
                  </a:cubicBezTo>
                  <a:close/>
                </a:path>
              </a:pathLst>
            </a:custGeom>
            <a:solidFill>
              <a:srgbClr val="FFFFFF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2"/>
            <p:cNvSpPr/>
            <p:nvPr/>
          </p:nvSpPr>
          <p:spPr>
            <a:xfrm>
              <a:off x="7598600" y="2824375"/>
              <a:ext cx="176398" cy="168827"/>
            </a:xfrm>
            <a:custGeom>
              <a:avLst/>
              <a:gdLst/>
              <a:ahLst/>
              <a:cxnLst/>
              <a:rect l="l" t="t" r="r" b="b"/>
              <a:pathLst>
                <a:path w="2325" h="2225" extrusionOk="0">
                  <a:moveTo>
                    <a:pt x="839" y="1"/>
                  </a:moveTo>
                  <a:cubicBezTo>
                    <a:pt x="528" y="1"/>
                    <a:pt x="238" y="96"/>
                    <a:pt x="1" y="261"/>
                  </a:cubicBezTo>
                  <a:cubicBezTo>
                    <a:pt x="3" y="261"/>
                    <a:pt x="1228" y="343"/>
                    <a:pt x="1307" y="675"/>
                  </a:cubicBezTo>
                  <a:lnTo>
                    <a:pt x="1438" y="1488"/>
                  </a:lnTo>
                  <a:lnTo>
                    <a:pt x="2131" y="2225"/>
                  </a:lnTo>
                  <a:cubicBezTo>
                    <a:pt x="2251" y="2004"/>
                    <a:pt x="2325" y="1753"/>
                    <a:pt x="2325" y="1486"/>
                  </a:cubicBezTo>
                  <a:cubicBezTo>
                    <a:pt x="2325" y="666"/>
                    <a:pt x="1659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2"/>
            <p:cNvSpPr/>
            <p:nvPr/>
          </p:nvSpPr>
          <p:spPr>
            <a:xfrm>
              <a:off x="7393891" y="3521110"/>
              <a:ext cx="375341" cy="737253"/>
            </a:xfrm>
            <a:custGeom>
              <a:avLst/>
              <a:gdLst/>
              <a:ahLst/>
              <a:cxnLst/>
              <a:rect l="l" t="t" r="r" b="b"/>
              <a:pathLst>
                <a:path w="4947" h="9717" extrusionOk="0">
                  <a:moveTo>
                    <a:pt x="4643" y="1857"/>
                  </a:move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lose/>
                  <a:moveTo>
                    <a:pt x="3226" y="1"/>
                  </a:moveTo>
                  <a:cubicBezTo>
                    <a:pt x="3226" y="1"/>
                    <a:pt x="1556" y="2819"/>
                    <a:pt x="856" y="4090"/>
                  </a:cubicBezTo>
                  <a:cubicBezTo>
                    <a:pt x="156" y="5360"/>
                    <a:pt x="491" y="8473"/>
                    <a:pt x="27" y="9070"/>
                  </a:cubicBezTo>
                  <a:cubicBezTo>
                    <a:pt x="27" y="9070"/>
                    <a:pt x="1" y="9641"/>
                    <a:pt x="598" y="9716"/>
                  </a:cubicBezTo>
                  <a:cubicBezTo>
                    <a:pt x="598" y="9716"/>
                    <a:pt x="2258" y="6786"/>
                    <a:pt x="1921" y="5334"/>
                  </a:cubicBez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ubicBezTo>
                    <a:pt x="4642" y="1857"/>
                    <a:pt x="4947" y="371"/>
                    <a:pt x="3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2"/>
            <p:cNvSpPr/>
            <p:nvPr/>
          </p:nvSpPr>
          <p:spPr>
            <a:xfrm>
              <a:off x="7393891" y="3521110"/>
              <a:ext cx="375341" cy="737253"/>
            </a:xfrm>
            <a:custGeom>
              <a:avLst/>
              <a:gdLst/>
              <a:ahLst/>
              <a:cxnLst/>
              <a:rect l="l" t="t" r="r" b="b"/>
              <a:pathLst>
                <a:path w="4947" h="9717" extrusionOk="0">
                  <a:moveTo>
                    <a:pt x="4643" y="1857"/>
                  </a:move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lose/>
                  <a:moveTo>
                    <a:pt x="3226" y="1"/>
                  </a:moveTo>
                  <a:cubicBezTo>
                    <a:pt x="3226" y="1"/>
                    <a:pt x="1556" y="2819"/>
                    <a:pt x="856" y="4090"/>
                  </a:cubicBezTo>
                  <a:cubicBezTo>
                    <a:pt x="156" y="5360"/>
                    <a:pt x="491" y="8473"/>
                    <a:pt x="27" y="9070"/>
                  </a:cubicBezTo>
                  <a:cubicBezTo>
                    <a:pt x="27" y="9070"/>
                    <a:pt x="1" y="9641"/>
                    <a:pt x="598" y="9716"/>
                  </a:cubicBezTo>
                  <a:cubicBezTo>
                    <a:pt x="598" y="9716"/>
                    <a:pt x="2258" y="6786"/>
                    <a:pt x="1921" y="5334"/>
                  </a:cubicBezTo>
                  <a:lnTo>
                    <a:pt x="4643" y="1857"/>
                  </a:lnTo>
                  <a:lnTo>
                    <a:pt x="4643" y="1857"/>
                  </a:lnTo>
                  <a:cubicBezTo>
                    <a:pt x="4643" y="1857"/>
                    <a:pt x="4643" y="1857"/>
                    <a:pt x="4643" y="1857"/>
                  </a:cubicBezTo>
                  <a:cubicBezTo>
                    <a:pt x="4642" y="1857"/>
                    <a:pt x="4947" y="371"/>
                    <a:pt x="3226" y="1"/>
                  </a:cubicBezTo>
                  <a:close/>
                </a:path>
              </a:pathLst>
            </a:custGeom>
            <a:solidFill>
              <a:srgbClr val="333333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2"/>
            <p:cNvSpPr/>
            <p:nvPr/>
          </p:nvSpPr>
          <p:spPr>
            <a:xfrm>
              <a:off x="7727346" y="3503659"/>
              <a:ext cx="574203" cy="560091"/>
            </a:xfrm>
            <a:custGeom>
              <a:avLst/>
              <a:gdLst/>
              <a:ahLst/>
              <a:cxnLst/>
              <a:rect l="l" t="t" r="r" b="b"/>
              <a:pathLst>
                <a:path w="7568" h="7382" extrusionOk="0">
                  <a:moveTo>
                    <a:pt x="2124" y="1"/>
                  </a:moveTo>
                  <a:cubicBezTo>
                    <a:pt x="2104" y="1"/>
                    <a:pt x="567" y="142"/>
                    <a:pt x="1" y="647"/>
                  </a:cubicBezTo>
                  <a:cubicBezTo>
                    <a:pt x="1" y="647"/>
                    <a:pt x="1555" y="5192"/>
                    <a:pt x="2124" y="5487"/>
                  </a:cubicBezTo>
                  <a:cubicBezTo>
                    <a:pt x="2695" y="5782"/>
                    <a:pt x="6938" y="7381"/>
                    <a:pt x="6938" y="7381"/>
                  </a:cubicBezTo>
                  <a:cubicBezTo>
                    <a:pt x="6938" y="7381"/>
                    <a:pt x="6943" y="7381"/>
                    <a:pt x="6953" y="7381"/>
                  </a:cubicBezTo>
                  <a:cubicBezTo>
                    <a:pt x="7050" y="7381"/>
                    <a:pt x="7567" y="7353"/>
                    <a:pt x="7214" y="6716"/>
                  </a:cubicBezTo>
                  <a:cubicBezTo>
                    <a:pt x="7214" y="6716"/>
                    <a:pt x="5283" y="4587"/>
                    <a:pt x="3459" y="4587"/>
                  </a:cubicBezTo>
                  <a:cubicBezTo>
                    <a:pt x="3356" y="4587"/>
                    <a:pt x="3254" y="4593"/>
                    <a:pt x="3152" y="4608"/>
                  </a:cubicBezTo>
                  <a:lnTo>
                    <a:pt x="2124" y="1"/>
                  </a:lnTo>
                  <a:cubicBezTo>
                    <a:pt x="2124" y="1"/>
                    <a:pt x="2124" y="1"/>
                    <a:pt x="2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2"/>
            <p:cNvSpPr/>
            <p:nvPr/>
          </p:nvSpPr>
          <p:spPr>
            <a:xfrm>
              <a:off x="7456713" y="3521110"/>
              <a:ext cx="301062" cy="368664"/>
            </a:xfrm>
            <a:custGeom>
              <a:avLst/>
              <a:gdLst/>
              <a:ahLst/>
              <a:cxnLst/>
              <a:rect l="l" t="t" r="r" b="b"/>
              <a:pathLst>
                <a:path w="3968" h="4859" extrusionOk="0">
                  <a:moveTo>
                    <a:pt x="2398" y="1"/>
                  </a:moveTo>
                  <a:lnTo>
                    <a:pt x="0" y="3458"/>
                  </a:lnTo>
                  <a:lnTo>
                    <a:pt x="1843" y="4859"/>
                  </a:lnTo>
                  <a:lnTo>
                    <a:pt x="3968" y="1989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2"/>
            <p:cNvSpPr/>
            <p:nvPr/>
          </p:nvSpPr>
          <p:spPr>
            <a:xfrm>
              <a:off x="7638576" y="3468986"/>
              <a:ext cx="347572" cy="405842"/>
            </a:xfrm>
            <a:custGeom>
              <a:avLst/>
              <a:gdLst/>
              <a:ahLst/>
              <a:cxnLst/>
              <a:rect l="l" t="t" r="r" b="b"/>
              <a:pathLst>
                <a:path w="4581" h="5349" extrusionOk="0">
                  <a:moveTo>
                    <a:pt x="3294" y="1"/>
                  </a:moveTo>
                  <a:lnTo>
                    <a:pt x="1" y="688"/>
                  </a:lnTo>
                  <a:lnTo>
                    <a:pt x="1571" y="2676"/>
                  </a:lnTo>
                  <a:lnTo>
                    <a:pt x="2533" y="5348"/>
                  </a:lnTo>
                  <a:lnTo>
                    <a:pt x="4580" y="4492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2"/>
            <p:cNvSpPr/>
            <p:nvPr/>
          </p:nvSpPr>
          <p:spPr>
            <a:xfrm>
              <a:off x="7224622" y="4185211"/>
              <a:ext cx="214567" cy="132170"/>
            </a:xfrm>
            <a:custGeom>
              <a:avLst/>
              <a:gdLst/>
              <a:ahLst/>
              <a:cxnLst/>
              <a:rect l="l" t="t" r="r" b="b"/>
              <a:pathLst>
                <a:path w="2828" h="1742" extrusionOk="0">
                  <a:moveTo>
                    <a:pt x="663" y="1"/>
                  </a:moveTo>
                  <a:cubicBezTo>
                    <a:pt x="476" y="1"/>
                    <a:pt x="59" y="33"/>
                    <a:pt x="0" y="315"/>
                  </a:cubicBezTo>
                  <a:lnTo>
                    <a:pt x="2516" y="1741"/>
                  </a:lnTo>
                  <a:lnTo>
                    <a:pt x="2827" y="962"/>
                  </a:lnTo>
                  <a:lnTo>
                    <a:pt x="2256" y="315"/>
                  </a:lnTo>
                  <a:lnTo>
                    <a:pt x="752" y="3"/>
                  </a:lnTo>
                  <a:cubicBezTo>
                    <a:pt x="752" y="3"/>
                    <a:pt x="717" y="1"/>
                    <a:pt x="6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2"/>
            <p:cNvSpPr/>
            <p:nvPr/>
          </p:nvSpPr>
          <p:spPr>
            <a:xfrm>
              <a:off x="8253665" y="4002437"/>
              <a:ext cx="90971" cy="219044"/>
            </a:xfrm>
            <a:custGeom>
              <a:avLst/>
              <a:gdLst/>
              <a:ahLst/>
              <a:cxnLst/>
              <a:rect l="l" t="t" r="r" b="b"/>
              <a:pathLst>
                <a:path w="1199" h="2887" extrusionOk="0">
                  <a:moveTo>
                    <a:pt x="1198" y="0"/>
                  </a:moveTo>
                  <a:lnTo>
                    <a:pt x="279" y="138"/>
                  </a:lnTo>
                  <a:lnTo>
                    <a:pt x="1" y="820"/>
                  </a:lnTo>
                  <a:lnTo>
                    <a:pt x="332" y="2320"/>
                  </a:lnTo>
                  <a:cubicBezTo>
                    <a:pt x="332" y="2320"/>
                    <a:pt x="536" y="2887"/>
                    <a:pt x="864" y="2887"/>
                  </a:cubicBezTo>
                  <a:cubicBezTo>
                    <a:pt x="883" y="2887"/>
                    <a:pt x="903" y="2885"/>
                    <a:pt x="924" y="2880"/>
                  </a:cubicBezTo>
                  <a:lnTo>
                    <a:pt x="11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2"/>
            <p:cNvSpPr/>
            <p:nvPr/>
          </p:nvSpPr>
          <p:spPr>
            <a:xfrm>
              <a:off x="8253665" y="4063514"/>
              <a:ext cx="76" cy="7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DD4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2"/>
            <p:cNvSpPr/>
            <p:nvPr/>
          </p:nvSpPr>
          <p:spPr>
            <a:xfrm>
              <a:off x="7208917" y="3077111"/>
              <a:ext cx="138240" cy="118437"/>
            </a:xfrm>
            <a:custGeom>
              <a:avLst/>
              <a:gdLst/>
              <a:ahLst/>
              <a:cxnLst/>
              <a:rect l="l" t="t" r="r" b="b"/>
              <a:pathLst>
                <a:path w="1822" h="1561" extrusionOk="0">
                  <a:moveTo>
                    <a:pt x="520" y="0"/>
                  </a:moveTo>
                  <a:cubicBezTo>
                    <a:pt x="418" y="0"/>
                    <a:pt x="363" y="115"/>
                    <a:pt x="277" y="223"/>
                  </a:cubicBezTo>
                  <a:cubicBezTo>
                    <a:pt x="1" y="564"/>
                    <a:pt x="618" y="1080"/>
                    <a:pt x="1348" y="1561"/>
                  </a:cubicBezTo>
                  <a:lnTo>
                    <a:pt x="1821" y="990"/>
                  </a:lnTo>
                  <a:cubicBezTo>
                    <a:pt x="1821" y="990"/>
                    <a:pt x="1412" y="59"/>
                    <a:pt x="1230" y="50"/>
                  </a:cubicBezTo>
                  <a:cubicBezTo>
                    <a:pt x="1227" y="50"/>
                    <a:pt x="1225" y="50"/>
                    <a:pt x="1222" y="50"/>
                  </a:cubicBezTo>
                  <a:cubicBezTo>
                    <a:pt x="1052" y="50"/>
                    <a:pt x="1281" y="302"/>
                    <a:pt x="1147" y="509"/>
                  </a:cubicBezTo>
                  <a:cubicBezTo>
                    <a:pt x="1147" y="509"/>
                    <a:pt x="826" y="116"/>
                    <a:pt x="587" y="15"/>
                  </a:cubicBezTo>
                  <a:cubicBezTo>
                    <a:pt x="562" y="5"/>
                    <a:pt x="540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2"/>
            <p:cNvSpPr/>
            <p:nvPr/>
          </p:nvSpPr>
          <p:spPr>
            <a:xfrm>
              <a:off x="7311115" y="3071800"/>
              <a:ext cx="439681" cy="230349"/>
            </a:xfrm>
            <a:custGeom>
              <a:avLst/>
              <a:gdLst/>
              <a:ahLst/>
              <a:cxnLst/>
              <a:rect l="l" t="t" r="r" b="b"/>
              <a:pathLst>
                <a:path w="5795" h="3036" extrusionOk="0">
                  <a:moveTo>
                    <a:pt x="5303" y="1"/>
                  </a:moveTo>
                  <a:cubicBezTo>
                    <a:pt x="5101" y="1"/>
                    <a:pt x="4904" y="109"/>
                    <a:pt x="4860" y="170"/>
                  </a:cubicBezTo>
                  <a:cubicBezTo>
                    <a:pt x="4484" y="691"/>
                    <a:pt x="3775" y="1845"/>
                    <a:pt x="3045" y="1988"/>
                  </a:cubicBezTo>
                  <a:cubicBezTo>
                    <a:pt x="3000" y="1997"/>
                    <a:pt x="2950" y="2001"/>
                    <a:pt x="2897" y="2001"/>
                  </a:cubicBezTo>
                  <a:cubicBezTo>
                    <a:pt x="2094" y="2001"/>
                    <a:pt x="474" y="1058"/>
                    <a:pt x="474" y="1058"/>
                  </a:cubicBezTo>
                  <a:lnTo>
                    <a:pt x="1" y="1629"/>
                  </a:lnTo>
                  <a:lnTo>
                    <a:pt x="1512" y="2482"/>
                  </a:lnTo>
                  <a:cubicBezTo>
                    <a:pt x="2269" y="2885"/>
                    <a:pt x="2795" y="3036"/>
                    <a:pt x="3193" y="3036"/>
                  </a:cubicBezTo>
                  <a:cubicBezTo>
                    <a:pt x="3723" y="3036"/>
                    <a:pt x="4025" y="2768"/>
                    <a:pt x="4341" y="2469"/>
                  </a:cubicBezTo>
                  <a:cubicBezTo>
                    <a:pt x="5133" y="1723"/>
                    <a:pt x="5795" y="564"/>
                    <a:pt x="5795" y="564"/>
                  </a:cubicBezTo>
                  <a:cubicBezTo>
                    <a:pt x="5744" y="125"/>
                    <a:pt x="5520" y="1"/>
                    <a:pt x="5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3" name="Google Shape;1593;p52"/>
          <p:cNvSpPr/>
          <p:nvPr/>
        </p:nvSpPr>
        <p:spPr>
          <a:xfrm>
            <a:off x="6052125" y="723350"/>
            <a:ext cx="1800254" cy="617774"/>
          </a:xfrm>
          <a:custGeom>
            <a:avLst/>
            <a:gdLst/>
            <a:ahLst/>
            <a:cxnLst/>
            <a:rect l="l" t="t" r="r" b="b"/>
            <a:pathLst>
              <a:path w="20268" h="6138" extrusionOk="0">
                <a:moveTo>
                  <a:pt x="9839" y="1"/>
                </a:moveTo>
                <a:cubicBezTo>
                  <a:pt x="8936" y="1"/>
                  <a:pt x="8151" y="500"/>
                  <a:pt x="7742" y="1235"/>
                </a:cubicBezTo>
                <a:cubicBezTo>
                  <a:pt x="7497" y="1117"/>
                  <a:pt x="7239" y="1060"/>
                  <a:pt x="6992" y="1060"/>
                </a:cubicBezTo>
                <a:cubicBezTo>
                  <a:pt x="5997" y="1060"/>
                  <a:pt x="5190" y="1860"/>
                  <a:pt x="5177" y="2850"/>
                </a:cubicBezTo>
                <a:cubicBezTo>
                  <a:pt x="5134" y="2846"/>
                  <a:pt x="5094" y="2842"/>
                  <a:pt x="5049" y="2842"/>
                </a:cubicBezTo>
                <a:cubicBezTo>
                  <a:pt x="4309" y="2842"/>
                  <a:pt x="3706" y="3443"/>
                  <a:pt x="3706" y="4186"/>
                </a:cubicBezTo>
                <a:cubicBezTo>
                  <a:pt x="3706" y="4280"/>
                  <a:pt x="3715" y="4376"/>
                  <a:pt x="3737" y="4464"/>
                </a:cubicBezTo>
                <a:lnTo>
                  <a:pt x="837" y="4464"/>
                </a:lnTo>
                <a:cubicBezTo>
                  <a:pt x="374" y="4464"/>
                  <a:pt x="0" y="4840"/>
                  <a:pt x="0" y="5301"/>
                </a:cubicBezTo>
                <a:cubicBezTo>
                  <a:pt x="0" y="5763"/>
                  <a:pt x="376" y="6137"/>
                  <a:pt x="837" y="6137"/>
                </a:cubicBezTo>
                <a:lnTo>
                  <a:pt x="19431" y="6137"/>
                </a:lnTo>
                <a:cubicBezTo>
                  <a:pt x="19894" y="6137"/>
                  <a:pt x="20268" y="5761"/>
                  <a:pt x="20268" y="5301"/>
                </a:cubicBezTo>
                <a:cubicBezTo>
                  <a:pt x="20264" y="4840"/>
                  <a:pt x="19890" y="4464"/>
                  <a:pt x="19426" y="4464"/>
                </a:cubicBezTo>
                <a:lnTo>
                  <a:pt x="16527" y="4464"/>
                </a:lnTo>
                <a:cubicBezTo>
                  <a:pt x="16545" y="4376"/>
                  <a:pt x="16556" y="4283"/>
                  <a:pt x="16556" y="4186"/>
                </a:cubicBezTo>
                <a:cubicBezTo>
                  <a:pt x="16556" y="3445"/>
                  <a:pt x="15956" y="2842"/>
                  <a:pt x="15213" y="2842"/>
                </a:cubicBezTo>
                <a:cubicBezTo>
                  <a:pt x="15169" y="2842"/>
                  <a:pt x="15128" y="2844"/>
                  <a:pt x="15086" y="2850"/>
                </a:cubicBezTo>
                <a:cubicBezTo>
                  <a:pt x="15073" y="1860"/>
                  <a:pt x="14266" y="1060"/>
                  <a:pt x="13270" y="1060"/>
                </a:cubicBezTo>
                <a:cubicBezTo>
                  <a:pt x="13022" y="1060"/>
                  <a:pt x="12767" y="1117"/>
                  <a:pt x="12520" y="1235"/>
                </a:cubicBezTo>
                <a:cubicBezTo>
                  <a:pt x="12109" y="498"/>
                  <a:pt x="11324" y="1"/>
                  <a:pt x="10423" y="1"/>
                </a:cubicBezTo>
                <a:cubicBezTo>
                  <a:pt x="10326" y="1"/>
                  <a:pt x="10228" y="8"/>
                  <a:pt x="10132" y="19"/>
                </a:cubicBezTo>
                <a:cubicBezTo>
                  <a:pt x="10034" y="8"/>
                  <a:pt x="9939" y="1"/>
                  <a:pt x="983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appy World Car Free Day by Slidesgo">
  <a:themeElements>
    <a:clrScheme name="Simple Light">
      <a:dk1>
        <a:srgbClr val="333333"/>
      </a:dk1>
      <a:lt1>
        <a:srgbClr val="D2FFFA"/>
      </a:lt1>
      <a:dk2>
        <a:srgbClr val="D14268"/>
      </a:dk2>
      <a:lt2>
        <a:srgbClr val="91CB91"/>
      </a:lt2>
      <a:accent1>
        <a:srgbClr val="BDD443"/>
      </a:accent1>
      <a:accent2>
        <a:srgbClr val="948E36"/>
      </a:accent2>
      <a:accent3>
        <a:srgbClr val="F2D6A4"/>
      </a:accent3>
      <a:accent4>
        <a:srgbClr val="9C9C9C"/>
      </a:accent4>
      <a:accent5>
        <a:srgbClr val="797979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950</Words>
  <Application>Microsoft Office PowerPoint</Application>
  <PresentationFormat>On-screen Show (16:9)</PresentationFormat>
  <Paragraphs>128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Quando</vt:lpstr>
      <vt:lpstr>Asap</vt:lpstr>
      <vt:lpstr>Arial</vt:lpstr>
      <vt:lpstr>Wingdings</vt:lpstr>
      <vt:lpstr>Happy World Car Free Day by Slidesgo</vt:lpstr>
      <vt:lpstr>Eliminarea mașinilor din centrele orașelor</vt:lpstr>
      <vt:lpstr>Sumar</vt:lpstr>
      <vt:lpstr>Introducere</vt:lpstr>
      <vt:lpstr>Paralelismul beneficiilor</vt:lpstr>
      <vt:lpstr>Paralelismul beneficiilor</vt:lpstr>
      <vt:lpstr>PowerPoint Presentation</vt:lpstr>
      <vt:lpstr>5/zi</vt:lpstr>
      <vt:lpstr>Detalierea argumentelor</vt:lpstr>
      <vt:lpstr>Aspecte</vt:lpstr>
      <vt:lpstr>Creșteri în venituri-Afaceri locale (Studiu DOT-NY)</vt:lpstr>
      <vt:lpstr>Transportul în comun</vt:lpstr>
      <vt:lpstr>Bugetul Local</vt:lpstr>
      <vt:lpstr>Imobiliare</vt:lpstr>
      <vt:lpstr>Aspecte</vt:lpstr>
      <vt:lpstr>Calea Victoriei, L-V</vt:lpstr>
      <vt:lpstr>Calea Victoriei, S-D</vt:lpstr>
      <vt:lpstr>Cartiere liniștite, curate</vt:lpstr>
      <vt:lpstr>Activitatea socială</vt:lpstr>
      <vt:lpstr>Timpul este important și pentru turism</vt:lpstr>
      <vt:lpstr>Stresul nu ne mai “oprește la semafor” sau “calcă pe trecere”</vt:lpstr>
      <vt:lpstr>Concluzie</vt:lpstr>
      <vt:lpstr>PowerPoint Presentation</vt:lpstr>
      <vt:lpstr>Mulțumim!</vt:lpstr>
      <vt:lpstr>Bibliografie: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Eliminarea mașinilor din centrele orașelor</dc:title>
  <dc:creator>Mihnea</dc:creator>
  <cp:lastModifiedBy>Andrei Lupu</cp:lastModifiedBy>
  <cp:revision>5</cp:revision>
  <dcterms:modified xsi:type="dcterms:W3CDTF">2023-10-15T17:10:43Z</dcterms:modified>
</cp:coreProperties>
</file>